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554" r:id="rId14"/>
    <p:sldId id="521" r:id="rId15"/>
    <p:sldId id="627" r:id="rId16"/>
    <p:sldId id="628" r:id="rId17"/>
    <p:sldId id="555" r:id="rId18"/>
    <p:sldId id="556" r:id="rId19"/>
    <p:sldId id="629" r:id="rId20"/>
    <p:sldId id="630" r:id="rId21"/>
    <p:sldId id="557" r:id="rId22"/>
    <p:sldId id="558" r:id="rId23"/>
    <p:sldId id="632" r:id="rId24"/>
    <p:sldId id="634" r:id="rId25"/>
    <p:sldId id="635" r:id="rId26"/>
    <p:sldId id="636" r:id="rId27"/>
    <p:sldId id="637" r:id="rId28"/>
    <p:sldId id="638" r:id="rId29"/>
    <p:sldId id="639" r:id="rId30"/>
    <p:sldId id="640" r:id="rId31"/>
    <p:sldId id="559" r:id="rId32"/>
    <p:sldId id="641" r:id="rId33"/>
    <p:sldId id="560" r:id="rId34"/>
    <p:sldId id="642" r:id="rId35"/>
    <p:sldId id="643" r:id="rId36"/>
    <p:sldId id="644" r:id="rId37"/>
    <p:sldId id="645" r:id="rId38"/>
    <p:sldId id="561" r:id="rId39"/>
    <p:sldId id="646" r:id="rId40"/>
    <p:sldId id="647" r:id="rId41"/>
    <p:sldId id="648" r:id="rId42"/>
    <p:sldId id="649" r:id="rId43"/>
    <p:sldId id="650" r:id="rId44"/>
    <p:sldId id="523" r:id="rId45"/>
    <p:sldId id="562" r:id="rId46"/>
    <p:sldId id="651" r:id="rId47"/>
    <p:sldId id="652" r:id="rId48"/>
    <p:sldId id="653" r:id="rId49"/>
    <p:sldId id="563" r:id="rId50"/>
    <p:sldId id="564" r:id="rId51"/>
    <p:sldId id="654" r:id="rId52"/>
    <p:sldId id="656" r:id="rId53"/>
    <p:sldId id="552" r:id="rId54"/>
    <p:sldId id="399" r:id="rId55"/>
  </p:sldIdLst>
  <p:sldSz cx="12192000" cy="6858000"/>
  <p:notesSz cx="6858000" cy="9144000"/>
  <p:custDataLst>
    <p:tags r:id="rId60"/>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75B4"/>
    <a:srgbClr val="5B9BD9"/>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81"/>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0" Type="http://schemas.openxmlformats.org/officeDocument/2006/relationships/tags" Target="tags/tag1043.xml"/><Relationship Id="rId6" Type="http://schemas.openxmlformats.org/officeDocument/2006/relationships/slideMaster" Target="slideMasters/slideMaster5.xml"/><Relationship Id="rId59" Type="http://schemas.openxmlformats.org/officeDocument/2006/relationships/commentAuthors" Target="commentAuthors.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516.xml"/><Relationship Id="rId8" Type="http://schemas.openxmlformats.org/officeDocument/2006/relationships/tags" Target="../tags/tag515.xml"/><Relationship Id="rId7" Type="http://schemas.openxmlformats.org/officeDocument/2006/relationships/tags" Target="../tags/tag514.xml"/><Relationship Id="rId67" Type="http://schemas.openxmlformats.org/officeDocument/2006/relationships/slideLayout" Target="../slideLayouts/slideLayout52.xml"/><Relationship Id="rId66" Type="http://schemas.openxmlformats.org/officeDocument/2006/relationships/tags" Target="../tags/tag573.xml"/><Relationship Id="rId65" Type="http://schemas.openxmlformats.org/officeDocument/2006/relationships/tags" Target="../tags/tag572.xml"/><Relationship Id="rId64" Type="http://schemas.openxmlformats.org/officeDocument/2006/relationships/tags" Target="../tags/tag571.xml"/><Relationship Id="rId63" Type="http://schemas.openxmlformats.org/officeDocument/2006/relationships/tags" Target="../tags/tag570.xml"/><Relationship Id="rId62" Type="http://schemas.openxmlformats.org/officeDocument/2006/relationships/tags" Target="../tags/tag569.xml"/><Relationship Id="rId61" Type="http://schemas.openxmlformats.org/officeDocument/2006/relationships/tags" Target="../tags/tag568.xml"/><Relationship Id="rId60" Type="http://schemas.openxmlformats.org/officeDocument/2006/relationships/tags" Target="../tags/tag567.xml"/><Relationship Id="rId6" Type="http://schemas.openxmlformats.org/officeDocument/2006/relationships/tags" Target="../tags/tag513.xml"/><Relationship Id="rId59" Type="http://schemas.openxmlformats.org/officeDocument/2006/relationships/tags" Target="../tags/tag566.xml"/><Relationship Id="rId58" Type="http://schemas.openxmlformats.org/officeDocument/2006/relationships/tags" Target="../tags/tag565.xml"/><Relationship Id="rId57" Type="http://schemas.openxmlformats.org/officeDocument/2006/relationships/tags" Target="../tags/tag564.xml"/><Relationship Id="rId56" Type="http://schemas.openxmlformats.org/officeDocument/2006/relationships/tags" Target="../tags/tag563.xml"/><Relationship Id="rId55" Type="http://schemas.openxmlformats.org/officeDocument/2006/relationships/tags" Target="../tags/tag562.xml"/><Relationship Id="rId54" Type="http://schemas.openxmlformats.org/officeDocument/2006/relationships/tags" Target="../tags/tag561.xml"/><Relationship Id="rId53" Type="http://schemas.openxmlformats.org/officeDocument/2006/relationships/tags" Target="../tags/tag560.xml"/><Relationship Id="rId52" Type="http://schemas.openxmlformats.org/officeDocument/2006/relationships/tags" Target="../tags/tag559.xml"/><Relationship Id="rId51" Type="http://schemas.openxmlformats.org/officeDocument/2006/relationships/tags" Target="../tags/tag558.xml"/><Relationship Id="rId50" Type="http://schemas.openxmlformats.org/officeDocument/2006/relationships/tags" Target="../tags/tag557.xml"/><Relationship Id="rId5" Type="http://schemas.openxmlformats.org/officeDocument/2006/relationships/tags" Target="../tags/tag512.xml"/><Relationship Id="rId49" Type="http://schemas.openxmlformats.org/officeDocument/2006/relationships/tags" Target="../tags/tag556.xml"/><Relationship Id="rId48" Type="http://schemas.openxmlformats.org/officeDocument/2006/relationships/tags" Target="../tags/tag555.xml"/><Relationship Id="rId47" Type="http://schemas.openxmlformats.org/officeDocument/2006/relationships/tags" Target="../tags/tag554.xml"/><Relationship Id="rId46" Type="http://schemas.openxmlformats.org/officeDocument/2006/relationships/tags" Target="../tags/tag553.xml"/><Relationship Id="rId45" Type="http://schemas.openxmlformats.org/officeDocument/2006/relationships/tags" Target="../tags/tag552.xml"/><Relationship Id="rId44" Type="http://schemas.openxmlformats.org/officeDocument/2006/relationships/tags" Target="../tags/tag551.xml"/><Relationship Id="rId43" Type="http://schemas.openxmlformats.org/officeDocument/2006/relationships/tags" Target="../tags/tag550.xml"/><Relationship Id="rId42" Type="http://schemas.openxmlformats.org/officeDocument/2006/relationships/tags" Target="../tags/tag549.xml"/><Relationship Id="rId41" Type="http://schemas.openxmlformats.org/officeDocument/2006/relationships/tags" Target="../tags/tag548.xml"/><Relationship Id="rId40" Type="http://schemas.openxmlformats.org/officeDocument/2006/relationships/tags" Target="../tags/tag547.xml"/><Relationship Id="rId4" Type="http://schemas.openxmlformats.org/officeDocument/2006/relationships/tags" Target="../tags/tag511.xml"/><Relationship Id="rId39" Type="http://schemas.openxmlformats.org/officeDocument/2006/relationships/tags" Target="../tags/tag546.xml"/><Relationship Id="rId38" Type="http://schemas.openxmlformats.org/officeDocument/2006/relationships/tags" Target="../tags/tag545.xml"/><Relationship Id="rId37" Type="http://schemas.openxmlformats.org/officeDocument/2006/relationships/tags" Target="../tags/tag544.xml"/><Relationship Id="rId36" Type="http://schemas.openxmlformats.org/officeDocument/2006/relationships/tags" Target="../tags/tag543.xml"/><Relationship Id="rId35" Type="http://schemas.openxmlformats.org/officeDocument/2006/relationships/tags" Target="../tags/tag542.xml"/><Relationship Id="rId34" Type="http://schemas.openxmlformats.org/officeDocument/2006/relationships/tags" Target="../tags/tag541.xml"/><Relationship Id="rId33" Type="http://schemas.openxmlformats.org/officeDocument/2006/relationships/tags" Target="../tags/tag540.xml"/><Relationship Id="rId32" Type="http://schemas.openxmlformats.org/officeDocument/2006/relationships/tags" Target="../tags/tag539.xml"/><Relationship Id="rId31" Type="http://schemas.openxmlformats.org/officeDocument/2006/relationships/tags" Target="../tags/tag538.xml"/><Relationship Id="rId30" Type="http://schemas.openxmlformats.org/officeDocument/2006/relationships/tags" Target="../tags/tag537.xml"/><Relationship Id="rId3" Type="http://schemas.openxmlformats.org/officeDocument/2006/relationships/tags" Target="../tags/tag510.xml"/><Relationship Id="rId29" Type="http://schemas.openxmlformats.org/officeDocument/2006/relationships/tags" Target="../tags/tag536.xml"/><Relationship Id="rId28" Type="http://schemas.openxmlformats.org/officeDocument/2006/relationships/tags" Target="../tags/tag535.xml"/><Relationship Id="rId27" Type="http://schemas.openxmlformats.org/officeDocument/2006/relationships/tags" Target="../tags/tag534.xml"/><Relationship Id="rId26" Type="http://schemas.openxmlformats.org/officeDocument/2006/relationships/tags" Target="../tags/tag533.xml"/><Relationship Id="rId25" Type="http://schemas.openxmlformats.org/officeDocument/2006/relationships/tags" Target="../tags/tag532.xml"/><Relationship Id="rId24" Type="http://schemas.openxmlformats.org/officeDocument/2006/relationships/tags" Target="../tags/tag531.xml"/><Relationship Id="rId23" Type="http://schemas.openxmlformats.org/officeDocument/2006/relationships/tags" Target="../tags/tag530.xml"/><Relationship Id="rId22" Type="http://schemas.openxmlformats.org/officeDocument/2006/relationships/tags" Target="../tags/tag529.xml"/><Relationship Id="rId21" Type="http://schemas.openxmlformats.org/officeDocument/2006/relationships/tags" Target="../tags/tag528.xml"/><Relationship Id="rId20" Type="http://schemas.openxmlformats.org/officeDocument/2006/relationships/tags" Target="../tags/tag527.xml"/><Relationship Id="rId2" Type="http://schemas.openxmlformats.org/officeDocument/2006/relationships/tags" Target="../tags/tag509.xml"/><Relationship Id="rId19" Type="http://schemas.openxmlformats.org/officeDocument/2006/relationships/tags" Target="../tags/tag526.xml"/><Relationship Id="rId18" Type="http://schemas.openxmlformats.org/officeDocument/2006/relationships/tags" Target="../tags/tag525.xml"/><Relationship Id="rId17" Type="http://schemas.openxmlformats.org/officeDocument/2006/relationships/tags" Target="../tags/tag524.xml"/><Relationship Id="rId16" Type="http://schemas.openxmlformats.org/officeDocument/2006/relationships/tags" Target="../tags/tag523.xml"/><Relationship Id="rId15" Type="http://schemas.openxmlformats.org/officeDocument/2006/relationships/tags" Target="../tags/tag522.xml"/><Relationship Id="rId14" Type="http://schemas.openxmlformats.org/officeDocument/2006/relationships/tags" Target="../tags/tag521.xml"/><Relationship Id="rId13" Type="http://schemas.openxmlformats.org/officeDocument/2006/relationships/tags" Target="../tags/tag520.xml"/><Relationship Id="rId12" Type="http://schemas.openxmlformats.org/officeDocument/2006/relationships/tags" Target="../tags/tag519.xml"/><Relationship Id="rId11" Type="http://schemas.openxmlformats.org/officeDocument/2006/relationships/tags" Target="../tags/tag518.xml"/><Relationship Id="rId10" Type="http://schemas.openxmlformats.org/officeDocument/2006/relationships/tags" Target="../tags/tag517.xml"/><Relationship Id="rId1" Type="http://schemas.openxmlformats.org/officeDocument/2006/relationships/tags" Target="../tags/tag508.xml"/></Relationships>
</file>

<file path=ppt/slides/_rels/slide11.xml.rels><?xml version="1.0" encoding="UTF-8" standalone="yes"?>
<Relationships xmlns="http://schemas.openxmlformats.org/package/2006/relationships"><Relationship Id="rId9" Type="http://schemas.openxmlformats.org/officeDocument/2006/relationships/tags" Target="../tags/tag582.xml"/><Relationship Id="rId8" Type="http://schemas.openxmlformats.org/officeDocument/2006/relationships/tags" Target="../tags/tag581.xml"/><Relationship Id="rId7" Type="http://schemas.openxmlformats.org/officeDocument/2006/relationships/tags" Target="../tags/tag580.xml"/><Relationship Id="rId6" Type="http://schemas.openxmlformats.org/officeDocument/2006/relationships/tags" Target="../tags/tag579.xml"/><Relationship Id="rId5" Type="http://schemas.openxmlformats.org/officeDocument/2006/relationships/tags" Target="../tags/tag578.xml"/><Relationship Id="rId4" Type="http://schemas.openxmlformats.org/officeDocument/2006/relationships/tags" Target="../tags/tag577.xml"/><Relationship Id="rId3" Type="http://schemas.openxmlformats.org/officeDocument/2006/relationships/tags" Target="../tags/tag576.xml"/><Relationship Id="rId2" Type="http://schemas.openxmlformats.org/officeDocument/2006/relationships/tags" Target="../tags/tag575.xml"/><Relationship Id="rId12" Type="http://schemas.openxmlformats.org/officeDocument/2006/relationships/slideLayout" Target="../slideLayouts/slideLayout6.xml"/><Relationship Id="rId11" Type="http://schemas.openxmlformats.org/officeDocument/2006/relationships/tags" Target="../tags/tag584.xml"/><Relationship Id="rId10" Type="http://schemas.openxmlformats.org/officeDocument/2006/relationships/tags" Target="../tags/tag583.xml"/><Relationship Id="rId1" Type="http://schemas.openxmlformats.org/officeDocument/2006/relationships/tags" Target="../tags/tag574.xml"/></Relationships>
</file>

<file path=ppt/slides/_rels/slide12.xml.rels><?xml version="1.0" encoding="UTF-8" standalone="yes"?>
<Relationships xmlns="http://schemas.openxmlformats.org/package/2006/relationships"><Relationship Id="rId9" Type="http://schemas.openxmlformats.org/officeDocument/2006/relationships/tags" Target="../tags/tag593.xml"/><Relationship Id="rId8" Type="http://schemas.openxmlformats.org/officeDocument/2006/relationships/tags" Target="../tags/tag592.xml"/><Relationship Id="rId7" Type="http://schemas.openxmlformats.org/officeDocument/2006/relationships/tags" Target="../tags/tag591.xml"/><Relationship Id="rId6" Type="http://schemas.openxmlformats.org/officeDocument/2006/relationships/tags" Target="../tags/tag590.xml"/><Relationship Id="rId5" Type="http://schemas.openxmlformats.org/officeDocument/2006/relationships/tags" Target="../tags/tag589.xml"/><Relationship Id="rId4" Type="http://schemas.openxmlformats.org/officeDocument/2006/relationships/tags" Target="../tags/tag588.xml"/><Relationship Id="rId3" Type="http://schemas.openxmlformats.org/officeDocument/2006/relationships/tags" Target="../tags/tag587.xml"/><Relationship Id="rId2" Type="http://schemas.openxmlformats.org/officeDocument/2006/relationships/tags" Target="../tags/tag586.xml"/><Relationship Id="rId12" Type="http://schemas.openxmlformats.org/officeDocument/2006/relationships/slideLayout" Target="../slideLayouts/slideLayout6.xml"/><Relationship Id="rId11" Type="http://schemas.openxmlformats.org/officeDocument/2006/relationships/tags" Target="../tags/tag595.xml"/><Relationship Id="rId10" Type="http://schemas.openxmlformats.org/officeDocument/2006/relationships/tags" Target="../tags/tag594.xml"/><Relationship Id="rId1" Type="http://schemas.openxmlformats.org/officeDocument/2006/relationships/tags" Target="../tags/tag585.xml"/></Relationships>
</file>

<file path=ppt/slides/_rels/slide13.xml.rels><?xml version="1.0" encoding="UTF-8" standalone="yes"?>
<Relationships xmlns="http://schemas.openxmlformats.org/package/2006/relationships"><Relationship Id="rId9" Type="http://schemas.openxmlformats.org/officeDocument/2006/relationships/tags" Target="../tags/tag604.xml"/><Relationship Id="rId8" Type="http://schemas.openxmlformats.org/officeDocument/2006/relationships/tags" Target="../tags/tag603.xml"/><Relationship Id="rId7" Type="http://schemas.openxmlformats.org/officeDocument/2006/relationships/tags" Target="../tags/tag602.xml"/><Relationship Id="rId6" Type="http://schemas.openxmlformats.org/officeDocument/2006/relationships/tags" Target="../tags/tag601.xml"/><Relationship Id="rId5" Type="http://schemas.openxmlformats.org/officeDocument/2006/relationships/tags" Target="../tags/tag600.xml"/><Relationship Id="rId4" Type="http://schemas.openxmlformats.org/officeDocument/2006/relationships/tags" Target="../tags/tag599.xml"/><Relationship Id="rId3" Type="http://schemas.openxmlformats.org/officeDocument/2006/relationships/tags" Target="../tags/tag598.xml"/><Relationship Id="rId2" Type="http://schemas.openxmlformats.org/officeDocument/2006/relationships/tags" Target="../tags/tag597.xml"/><Relationship Id="rId13" Type="http://schemas.openxmlformats.org/officeDocument/2006/relationships/slideLayout" Target="../slideLayouts/slideLayout6.xml"/><Relationship Id="rId12" Type="http://schemas.openxmlformats.org/officeDocument/2006/relationships/tags" Target="../tags/tag607.xml"/><Relationship Id="rId11" Type="http://schemas.openxmlformats.org/officeDocument/2006/relationships/tags" Target="../tags/tag606.xml"/><Relationship Id="rId10" Type="http://schemas.openxmlformats.org/officeDocument/2006/relationships/tags" Target="../tags/tag605.xml"/><Relationship Id="rId1" Type="http://schemas.openxmlformats.org/officeDocument/2006/relationships/tags" Target="../tags/tag59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608.xml"/></Relationships>
</file>

<file path=ppt/slides/_rels/slide15.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 Type="http://schemas.openxmlformats.org/officeDocument/2006/relationships/tags" Target="../tags/tag615.xml"/><Relationship Id="rId6" Type="http://schemas.openxmlformats.org/officeDocument/2006/relationships/tags" Target="../tags/tag614.xml"/><Relationship Id="rId5" Type="http://schemas.openxmlformats.org/officeDocument/2006/relationships/tags" Target="../tags/tag613.xml"/><Relationship Id="rId4" Type="http://schemas.openxmlformats.org/officeDocument/2006/relationships/tags" Target="../tags/tag612.xml"/><Relationship Id="rId3" Type="http://schemas.openxmlformats.org/officeDocument/2006/relationships/tags" Target="../tags/tag611.xml"/><Relationship Id="rId2" Type="http://schemas.openxmlformats.org/officeDocument/2006/relationships/tags" Target="../tags/tag610.xml"/><Relationship Id="rId12" Type="http://schemas.openxmlformats.org/officeDocument/2006/relationships/slideLayout" Target="../slideLayouts/slideLayout6.xml"/><Relationship Id="rId11" Type="http://schemas.openxmlformats.org/officeDocument/2006/relationships/tags" Target="../tags/tag619.xml"/><Relationship Id="rId10" Type="http://schemas.openxmlformats.org/officeDocument/2006/relationships/tags" Target="../tags/tag618.xml"/><Relationship Id="rId1" Type="http://schemas.openxmlformats.org/officeDocument/2006/relationships/tags" Target="../tags/tag609.xml"/></Relationships>
</file>

<file path=ppt/slides/_rels/slide16.xml.rels><?xml version="1.0" encoding="UTF-8" standalone="yes"?>
<Relationships xmlns="http://schemas.openxmlformats.org/package/2006/relationships"><Relationship Id="rId9" Type="http://schemas.openxmlformats.org/officeDocument/2006/relationships/tags" Target="../tags/tag628.xml"/><Relationship Id="rId8" Type="http://schemas.openxmlformats.org/officeDocument/2006/relationships/tags" Target="../tags/tag627.xml"/><Relationship Id="rId7" Type="http://schemas.openxmlformats.org/officeDocument/2006/relationships/tags" Target="../tags/tag626.xml"/><Relationship Id="rId6" Type="http://schemas.openxmlformats.org/officeDocument/2006/relationships/tags" Target="../tags/tag625.xml"/><Relationship Id="rId5" Type="http://schemas.openxmlformats.org/officeDocument/2006/relationships/tags" Target="../tags/tag624.xml"/><Relationship Id="rId4" Type="http://schemas.openxmlformats.org/officeDocument/2006/relationships/tags" Target="../tags/tag623.xml"/><Relationship Id="rId3" Type="http://schemas.openxmlformats.org/officeDocument/2006/relationships/tags" Target="../tags/tag622.xml"/><Relationship Id="rId2" Type="http://schemas.openxmlformats.org/officeDocument/2006/relationships/tags" Target="../tags/tag621.xml"/><Relationship Id="rId13" Type="http://schemas.openxmlformats.org/officeDocument/2006/relationships/slideLayout" Target="../slideLayouts/slideLayout6.xml"/><Relationship Id="rId12" Type="http://schemas.openxmlformats.org/officeDocument/2006/relationships/tags" Target="../tags/tag630.xml"/><Relationship Id="rId11" Type="http://schemas.openxmlformats.org/officeDocument/2006/relationships/image" Target="../media/image23.png"/><Relationship Id="rId10" Type="http://schemas.openxmlformats.org/officeDocument/2006/relationships/tags" Target="../tags/tag629.xml"/><Relationship Id="rId1" Type="http://schemas.openxmlformats.org/officeDocument/2006/relationships/tags" Target="../tags/tag620.xml"/></Relationships>
</file>

<file path=ppt/slides/_rels/slide17.xml.rels><?xml version="1.0" encoding="UTF-8" standalone="yes"?>
<Relationships xmlns="http://schemas.openxmlformats.org/package/2006/relationships"><Relationship Id="rId9" Type="http://schemas.openxmlformats.org/officeDocument/2006/relationships/tags" Target="../tags/tag639.xml"/><Relationship Id="rId8" Type="http://schemas.openxmlformats.org/officeDocument/2006/relationships/tags" Target="../tags/tag638.xml"/><Relationship Id="rId7" Type="http://schemas.openxmlformats.org/officeDocument/2006/relationships/tags" Target="../tags/tag637.xml"/><Relationship Id="rId6" Type="http://schemas.openxmlformats.org/officeDocument/2006/relationships/tags" Target="../tags/tag636.xml"/><Relationship Id="rId5" Type="http://schemas.openxmlformats.org/officeDocument/2006/relationships/tags" Target="../tags/tag635.xml"/><Relationship Id="rId4" Type="http://schemas.openxmlformats.org/officeDocument/2006/relationships/tags" Target="../tags/tag634.xml"/><Relationship Id="rId3" Type="http://schemas.openxmlformats.org/officeDocument/2006/relationships/tags" Target="../tags/tag633.xml"/><Relationship Id="rId2" Type="http://schemas.openxmlformats.org/officeDocument/2006/relationships/tags" Target="../tags/tag632.xml"/><Relationship Id="rId18" Type="http://schemas.openxmlformats.org/officeDocument/2006/relationships/slideLayout" Target="../slideLayouts/slideLayout6.xml"/><Relationship Id="rId17" Type="http://schemas.openxmlformats.org/officeDocument/2006/relationships/tags" Target="../tags/tag647.xml"/><Relationship Id="rId16" Type="http://schemas.openxmlformats.org/officeDocument/2006/relationships/tags" Target="../tags/tag646.xml"/><Relationship Id="rId15" Type="http://schemas.openxmlformats.org/officeDocument/2006/relationships/tags" Target="../tags/tag645.xml"/><Relationship Id="rId14" Type="http://schemas.openxmlformats.org/officeDocument/2006/relationships/tags" Target="../tags/tag644.xml"/><Relationship Id="rId13" Type="http://schemas.openxmlformats.org/officeDocument/2006/relationships/tags" Target="../tags/tag643.xml"/><Relationship Id="rId12" Type="http://schemas.openxmlformats.org/officeDocument/2006/relationships/tags" Target="../tags/tag642.xml"/><Relationship Id="rId11" Type="http://schemas.openxmlformats.org/officeDocument/2006/relationships/tags" Target="../tags/tag641.xml"/><Relationship Id="rId10" Type="http://schemas.openxmlformats.org/officeDocument/2006/relationships/tags" Target="../tags/tag640.xml"/><Relationship Id="rId1" Type="http://schemas.openxmlformats.org/officeDocument/2006/relationships/tags" Target="../tags/tag631.xml"/></Relationships>
</file>

<file path=ppt/slides/_rels/slide18.xml.rels><?xml version="1.0" encoding="UTF-8" standalone="yes"?>
<Relationships xmlns="http://schemas.openxmlformats.org/package/2006/relationships"><Relationship Id="rId9" Type="http://schemas.openxmlformats.org/officeDocument/2006/relationships/tags" Target="../tags/tag656.xml"/><Relationship Id="rId8" Type="http://schemas.openxmlformats.org/officeDocument/2006/relationships/tags" Target="../tags/tag655.xml"/><Relationship Id="rId7" Type="http://schemas.openxmlformats.org/officeDocument/2006/relationships/tags" Target="../tags/tag654.xml"/><Relationship Id="rId6" Type="http://schemas.openxmlformats.org/officeDocument/2006/relationships/tags" Target="../tags/tag653.xml"/><Relationship Id="rId5" Type="http://schemas.openxmlformats.org/officeDocument/2006/relationships/tags" Target="../tags/tag652.xml"/><Relationship Id="rId4" Type="http://schemas.openxmlformats.org/officeDocument/2006/relationships/tags" Target="../tags/tag651.xml"/><Relationship Id="rId3" Type="http://schemas.openxmlformats.org/officeDocument/2006/relationships/tags" Target="../tags/tag650.xml"/><Relationship Id="rId2" Type="http://schemas.openxmlformats.org/officeDocument/2006/relationships/tags" Target="../tags/tag649.xml"/><Relationship Id="rId12" Type="http://schemas.openxmlformats.org/officeDocument/2006/relationships/slideLayout" Target="../slideLayouts/slideLayout6.xml"/><Relationship Id="rId11" Type="http://schemas.openxmlformats.org/officeDocument/2006/relationships/tags" Target="../tags/tag658.xml"/><Relationship Id="rId10" Type="http://schemas.openxmlformats.org/officeDocument/2006/relationships/tags" Target="../tags/tag657.xml"/><Relationship Id="rId1" Type="http://schemas.openxmlformats.org/officeDocument/2006/relationships/tags" Target="../tags/tag64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59.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668.xml"/><Relationship Id="rId8" Type="http://schemas.openxmlformats.org/officeDocument/2006/relationships/tags" Target="../tags/tag667.xml"/><Relationship Id="rId7" Type="http://schemas.openxmlformats.org/officeDocument/2006/relationships/tags" Target="../tags/tag666.xml"/><Relationship Id="rId6" Type="http://schemas.openxmlformats.org/officeDocument/2006/relationships/tags" Target="../tags/tag665.xml"/><Relationship Id="rId5" Type="http://schemas.openxmlformats.org/officeDocument/2006/relationships/tags" Target="../tags/tag664.xml"/><Relationship Id="rId4" Type="http://schemas.openxmlformats.org/officeDocument/2006/relationships/tags" Target="../tags/tag663.xml"/><Relationship Id="rId3" Type="http://schemas.openxmlformats.org/officeDocument/2006/relationships/tags" Target="../tags/tag662.xml"/><Relationship Id="rId2" Type="http://schemas.openxmlformats.org/officeDocument/2006/relationships/tags" Target="../tags/tag661.xml"/><Relationship Id="rId12" Type="http://schemas.openxmlformats.org/officeDocument/2006/relationships/slideLayout" Target="../slideLayouts/slideLayout6.xml"/><Relationship Id="rId11" Type="http://schemas.openxmlformats.org/officeDocument/2006/relationships/tags" Target="../tags/tag670.xml"/><Relationship Id="rId10" Type="http://schemas.openxmlformats.org/officeDocument/2006/relationships/tags" Target="../tags/tag669.xml"/><Relationship Id="rId1" Type="http://schemas.openxmlformats.org/officeDocument/2006/relationships/tags" Target="../tags/tag660.xml"/></Relationships>
</file>

<file path=ppt/slides/_rels/slide21.xml.rels><?xml version="1.0" encoding="UTF-8" standalone="yes"?>
<Relationships xmlns="http://schemas.openxmlformats.org/package/2006/relationships"><Relationship Id="rId9" Type="http://schemas.openxmlformats.org/officeDocument/2006/relationships/tags" Target="../tags/tag679.xml"/><Relationship Id="rId8" Type="http://schemas.openxmlformats.org/officeDocument/2006/relationships/tags" Target="../tags/tag678.xml"/><Relationship Id="rId7" Type="http://schemas.openxmlformats.org/officeDocument/2006/relationships/tags" Target="../tags/tag677.xml"/><Relationship Id="rId6" Type="http://schemas.openxmlformats.org/officeDocument/2006/relationships/tags" Target="../tags/tag676.xml"/><Relationship Id="rId5" Type="http://schemas.openxmlformats.org/officeDocument/2006/relationships/tags" Target="../tags/tag675.xml"/><Relationship Id="rId4" Type="http://schemas.openxmlformats.org/officeDocument/2006/relationships/tags" Target="../tags/tag674.xml"/><Relationship Id="rId3" Type="http://schemas.openxmlformats.org/officeDocument/2006/relationships/tags" Target="../tags/tag673.xml"/><Relationship Id="rId2" Type="http://schemas.openxmlformats.org/officeDocument/2006/relationships/tags" Target="../tags/tag672.xml"/><Relationship Id="rId12" Type="http://schemas.openxmlformats.org/officeDocument/2006/relationships/slideLayout" Target="../slideLayouts/slideLayout6.xml"/><Relationship Id="rId11" Type="http://schemas.openxmlformats.org/officeDocument/2006/relationships/tags" Target="../tags/tag681.xml"/><Relationship Id="rId10" Type="http://schemas.openxmlformats.org/officeDocument/2006/relationships/tags" Target="../tags/tag680.xml"/><Relationship Id="rId1" Type="http://schemas.openxmlformats.org/officeDocument/2006/relationships/tags" Target="../tags/tag671.xml"/></Relationships>
</file>

<file path=ppt/slides/_rels/slide22.xml.rels><?xml version="1.0" encoding="UTF-8" standalone="yes"?>
<Relationships xmlns="http://schemas.openxmlformats.org/package/2006/relationships"><Relationship Id="rId9" Type="http://schemas.openxmlformats.org/officeDocument/2006/relationships/tags" Target="../tags/tag690.xml"/><Relationship Id="rId8" Type="http://schemas.openxmlformats.org/officeDocument/2006/relationships/tags" Target="../tags/tag689.xml"/><Relationship Id="rId7" Type="http://schemas.openxmlformats.org/officeDocument/2006/relationships/tags" Target="../tags/tag688.xml"/><Relationship Id="rId6" Type="http://schemas.openxmlformats.org/officeDocument/2006/relationships/tags" Target="../tags/tag687.xml"/><Relationship Id="rId5" Type="http://schemas.openxmlformats.org/officeDocument/2006/relationships/tags" Target="../tags/tag686.xml"/><Relationship Id="rId4" Type="http://schemas.openxmlformats.org/officeDocument/2006/relationships/tags" Target="../tags/tag685.xml"/><Relationship Id="rId3" Type="http://schemas.openxmlformats.org/officeDocument/2006/relationships/tags" Target="../tags/tag684.xml"/><Relationship Id="rId2" Type="http://schemas.openxmlformats.org/officeDocument/2006/relationships/tags" Target="../tags/tag683.xml"/><Relationship Id="rId18" Type="http://schemas.openxmlformats.org/officeDocument/2006/relationships/slideLayout" Target="../slideLayouts/slideLayout6.xml"/><Relationship Id="rId17" Type="http://schemas.openxmlformats.org/officeDocument/2006/relationships/tags" Target="../tags/tag698.xml"/><Relationship Id="rId16" Type="http://schemas.openxmlformats.org/officeDocument/2006/relationships/tags" Target="../tags/tag697.xml"/><Relationship Id="rId15" Type="http://schemas.openxmlformats.org/officeDocument/2006/relationships/tags" Target="../tags/tag696.xml"/><Relationship Id="rId14" Type="http://schemas.openxmlformats.org/officeDocument/2006/relationships/tags" Target="../tags/tag695.xml"/><Relationship Id="rId13" Type="http://schemas.openxmlformats.org/officeDocument/2006/relationships/tags" Target="../tags/tag694.xml"/><Relationship Id="rId12" Type="http://schemas.openxmlformats.org/officeDocument/2006/relationships/tags" Target="../tags/tag693.xml"/><Relationship Id="rId11" Type="http://schemas.openxmlformats.org/officeDocument/2006/relationships/tags" Target="../tags/tag692.xml"/><Relationship Id="rId10" Type="http://schemas.openxmlformats.org/officeDocument/2006/relationships/tags" Target="../tags/tag691.xml"/><Relationship Id="rId1" Type="http://schemas.openxmlformats.org/officeDocument/2006/relationships/tags" Target="../tags/tag682.xml"/></Relationships>
</file>

<file path=ppt/slides/_rels/slide23.xml.rels><?xml version="1.0" encoding="UTF-8" standalone="yes"?>
<Relationships xmlns="http://schemas.openxmlformats.org/package/2006/relationships"><Relationship Id="rId9" Type="http://schemas.openxmlformats.org/officeDocument/2006/relationships/tags" Target="../tags/tag707.xml"/><Relationship Id="rId8" Type="http://schemas.openxmlformats.org/officeDocument/2006/relationships/tags" Target="../tags/tag706.xml"/><Relationship Id="rId7" Type="http://schemas.openxmlformats.org/officeDocument/2006/relationships/tags" Target="../tags/tag705.xml"/><Relationship Id="rId6" Type="http://schemas.openxmlformats.org/officeDocument/2006/relationships/tags" Target="../tags/tag704.xml"/><Relationship Id="rId5" Type="http://schemas.openxmlformats.org/officeDocument/2006/relationships/tags" Target="../tags/tag703.xml"/><Relationship Id="rId4" Type="http://schemas.openxmlformats.org/officeDocument/2006/relationships/tags" Target="../tags/tag702.xml"/><Relationship Id="rId3" Type="http://schemas.openxmlformats.org/officeDocument/2006/relationships/tags" Target="../tags/tag701.xml"/><Relationship Id="rId2" Type="http://schemas.openxmlformats.org/officeDocument/2006/relationships/tags" Target="../tags/tag700.xml"/><Relationship Id="rId13" Type="http://schemas.openxmlformats.org/officeDocument/2006/relationships/slideLayout" Target="../slideLayouts/slideLayout6.xml"/><Relationship Id="rId12" Type="http://schemas.openxmlformats.org/officeDocument/2006/relationships/tags" Target="../tags/tag710.xml"/><Relationship Id="rId11" Type="http://schemas.openxmlformats.org/officeDocument/2006/relationships/tags" Target="../tags/tag709.xml"/><Relationship Id="rId10" Type="http://schemas.openxmlformats.org/officeDocument/2006/relationships/tags" Target="../tags/tag708.xml"/><Relationship Id="rId1" Type="http://schemas.openxmlformats.org/officeDocument/2006/relationships/tags" Target="../tags/tag699.xml"/></Relationships>
</file>

<file path=ppt/slides/_rels/slide24.xml.rels><?xml version="1.0" encoding="UTF-8" standalone="yes"?>
<Relationships xmlns="http://schemas.openxmlformats.org/package/2006/relationships"><Relationship Id="rId9" Type="http://schemas.openxmlformats.org/officeDocument/2006/relationships/tags" Target="../tags/tag719.xml"/><Relationship Id="rId8" Type="http://schemas.openxmlformats.org/officeDocument/2006/relationships/tags" Target="../tags/tag718.xml"/><Relationship Id="rId7" Type="http://schemas.openxmlformats.org/officeDocument/2006/relationships/tags" Target="../tags/tag717.xml"/><Relationship Id="rId6" Type="http://schemas.openxmlformats.org/officeDocument/2006/relationships/tags" Target="../tags/tag716.xml"/><Relationship Id="rId5" Type="http://schemas.openxmlformats.org/officeDocument/2006/relationships/tags" Target="../tags/tag715.xml"/><Relationship Id="rId4" Type="http://schemas.openxmlformats.org/officeDocument/2006/relationships/tags" Target="../tags/tag714.xml"/><Relationship Id="rId3" Type="http://schemas.openxmlformats.org/officeDocument/2006/relationships/tags" Target="../tags/tag713.xml"/><Relationship Id="rId2" Type="http://schemas.openxmlformats.org/officeDocument/2006/relationships/tags" Target="../tags/tag712.xml"/><Relationship Id="rId18" Type="http://schemas.openxmlformats.org/officeDocument/2006/relationships/slideLayout" Target="../slideLayouts/slideLayout6.xml"/><Relationship Id="rId17" Type="http://schemas.openxmlformats.org/officeDocument/2006/relationships/tags" Target="../tags/tag727.xml"/><Relationship Id="rId16" Type="http://schemas.openxmlformats.org/officeDocument/2006/relationships/tags" Target="../tags/tag726.xml"/><Relationship Id="rId15" Type="http://schemas.openxmlformats.org/officeDocument/2006/relationships/tags" Target="../tags/tag725.xml"/><Relationship Id="rId14" Type="http://schemas.openxmlformats.org/officeDocument/2006/relationships/tags" Target="../tags/tag724.xml"/><Relationship Id="rId13" Type="http://schemas.openxmlformats.org/officeDocument/2006/relationships/tags" Target="../tags/tag723.xml"/><Relationship Id="rId12" Type="http://schemas.openxmlformats.org/officeDocument/2006/relationships/tags" Target="../tags/tag722.xml"/><Relationship Id="rId11" Type="http://schemas.openxmlformats.org/officeDocument/2006/relationships/tags" Target="../tags/tag721.xml"/><Relationship Id="rId10" Type="http://schemas.openxmlformats.org/officeDocument/2006/relationships/tags" Target="../tags/tag720.xml"/><Relationship Id="rId1" Type="http://schemas.openxmlformats.org/officeDocument/2006/relationships/tags" Target="../tags/tag711.xml"/></Relationships>
</file>

<file path=ppt/slides/_rels/slide25.xml.rels><?xml version="1.0" encoding="UTF-8" standalone="yes"?>
<Relationships xmlns="http://schemas.openxmlformats.org/package/2006/relationships"><Relationship Id="rId9" Type="http://schemas.openxmlformats.org/officeDocument/2006/relationships/tags" Target="../tags/tag735.xml"/><Relationship Id="rId8" Type="http://schemas.openxmlformats.org/officeDocument/2006/relationships/tags" Target="../tags/tag734.xml"/><Relationship Id="rId7" Type="http://schemas.openxmlformats.org/officeDocument/2006/relationships/image" Target="../media/image24.jpeg"/><Relationship Id="rId6" Type="http://schemas.openxmlformats.org/officeDocument/2006/relationships/tags" Target="../tags/tag733.xml"/><Relationship Id="rId5" Type="http://schemas.openxmlformats.org/officeDocument/2006/relationships/tags" Target="../tags/tag732.xml"/><Relationship Id="rId4" Type="http://schemas.openxmlformats.org/officeDocument/2006/relationships/tags" Target="../tags/tag731.xml"/><Relationship Id="rId3" Type="http://schemas.openxmlformats.org/officeDocument/2006/relationships/tags" Target="../tags/tag730.xml"/><Relationship Id="rId2" Type="http://schemas.openxmlformats.org/officeDocument/2006/relationships/tags" Target="../tags/tag729.xml"/><Relationship Id="rId12" Type="http://schemas.openxmlformats.org/officeDocument/2006/relationships/slideLayout" Target="../slideLayouts/slideLayout6.xml"/><Relationship Id="rId11" Type="http://schemas.openxmlformats.org/officeDocument/2006/relationships/tags" Target="../tags/tag736.xml"/><Relationship Id="rId10" Type="http://schemas.openxmlformats.org/officeDocument/2006/relationships/image" Target="../media/image25.jpeg"/><Relationship Id="rId1" Type="http://schemas.openxmlformats.org/officeDocument/2006/relationships/tags" Target="../tags/tag728.xml"/></Relationships>
</file>

<file path=ppt/slides/_rels/slide26.xml.rels><?xml version="1.0" encoding="UTF-8" standalone="yes"?>
<Relationships xmlns="http://schemas.openxmlformats.org/package/2006/relationships"><Relationship Id="rId9" Type="http://schemas.openxmlformats.org/officeDocument/2006/relationships/tags" Target="../tags/tag745.xml"/><Relationship Id="rId8" Type="http://schemas.openxmlformats.org/officeDocument/2006/relationships/tags" Target="../tags/tag744.xml"/><Relationship Id="rId7" Type="http://schemas.openxmlformats.org/officeDocument/2006/relationships/tags" Target="../tags/tag743.xml"/><Relationship Id="rId6" Type="http://schemas.openxmlformats.org/officeDocument/2006/relationships/tags" Target="../tags/tag742.xml"/><Relationship Id="rId5" Type="http://schemas.openxmlformats.org/officeDocument/2006/relationships/tags" Target="../tags/tag741.xml"/><Relationship Id="rId4" Type="http://schemas.openxmlformats.org/officeDocument/2006/relationships/tags" Target="../tags/tag740.xml"/><Relationship Id="rId33" Type="http://schemas.openxmlformats.org/officeDocument/2006/relationships/slideLayout" Target="../slideLayouts/slideLayout6.xml"/><Relationship Id="rId32" Type="http://schemas.openxmlformats.org/officeDocument/2006/relationships/tags" Target="../tags/tag768.xml"/><Relationship Id="rId31" Type="http://schemas.openxmlformats.org/officeDocument/2006/relationships/tags" Target="../tags/tag767.xml"/><Relationship Id="rId30" Type="http://schemas.openxmlformats.org/officeDocument/2006/relationships/tags" Target="../tags/tag766.xml"/><Relationship Id="rId3" Type="http://schemas.openxmlformats.org/officeDocument/2006/relationships/tags" Target="../tags/tag739.xml"/><Relationship Id="rId29" Type="http://schemas.openxmlformats.org/officeDocument/2006/relationships/tags" Target="../tags/tag765.xml"/><Relationship Id="rId28" Type="http://schemas.openxmlformats.org/officeDocument/2006/relationships/tags" Target="../tags/tag764.xml"/><Relationship Id="rId27" Type="http://schemas.openxmlformats.org/officeDocument/2006/relationships/tags" Target="../tags/tag763.xml"/><Relationship Id="rId26" Type="http://schemas.openxmlformats.org/officeDocument/2006/relationships/tags" Target="../tags/tag762.xml"/><Relationship Id="rId25" Type="http://schemas.openxmlformats.org/officeDocument/2006/relationships/tags" Target="../tags/tag761.xml"/><Relationship Id="rId24" Type="http://schemas.openxmlformats.org/officeDocument/2006/relationships/tags" Target="../tags/tag760.xml"/><Relationship Id="rId23" Type="http://schemas.openxmlformats.org/officeDocument/2006/relationships/tags" Target="../tags/tag759.xml"/><Relationship Id="rId22" Type="http://schemas.openxmlformats.org/officeDocument/2006/relationships/tags" Target="../tags/tag758.xml"/><Relationship Id="rId21" Type="http://schemas.openxmlformats.org/officeDocument/2006/relationships/tags" Target="../tags/tag757.xml"/><Relationship Id="rId20" Type="http://schemas.openxmlformats.org/officeDocument/2006/relationships/tags" Target="../tags/tag756.xml"/><Relationship Id="rId2" Type="http://schemas.openxmlformats.org/officeDocument/2006/relationships/tags" Target="../tags/tag738.xml"/><Relationship Id="rId19" Type="http://schemas.openxmlformats.org/officeDocument/2006/relationships/tags" Target="../tags/tag755.xml"/><Relationship Id="rId18" Type="http://schemas.openxmlformats.org/officeDocument/2006/relationships/tags" Target="../tags/tag754.xml"/><Relationship Id="rId17" Type="http://schemas.openxmlformats.org/officeDocument/2006/relationships/tags" Target="../tags/tag753.xml"/><Relationship Id="rId16" Type="http://schemas.openxmlformats.org/officeDocument/2006/relationships/tags" Target="../tags/tag752.xml"/><Relationship Id="rId15" Type="http://schemas.openxmlformats.org/officeDocument/2006/relationships/tags" Target="../tags/tag751.xml"/><Relationship Id="rId14" Type="http://schemas.openxmlformats.org/officeDocument/2006/relationships/tags" Target="../tags/tag750.xml"/><Relationship Id="rId13" Type="http://schemas.openxmlformats.org/officeDocument/2006/relationships/tags" Target="../tags/tag749.xml"/><Relationship Id="rId12" Type="http://schemas.openxmlformats.org/officeDocument/2006/relationships/tags" Target="../tags/tag748.xml"/><Relationship Id="rId11" Type="http://schemas.openxmlformats.org/officeDocument/2006/relationships/tags" Target="../tags/tag747.xml"/><Relationship Id="rId10" Type="http://schemas.openxmlformats.org/officeDocument/2006/relationships/tags" Target="../tags/tag746.xml"/><Relationship Id="rId1" Type="http://schemas.openxmlformats.org/officeDocument/2006/relationships/tags" Target="../tags/tag737.xml"/></Relationships>
</file>

<file path=ppt/slides/_rels/slide27.xml.rels><?xml version="1.0" encoding="UTF-8" standalone="yes"?>
<Relationships xmlns="http://schemas.openxmlformats.org/package/2006/relationships"><Relationship Id="rId9" Type="http://schemas.openxmlformats.org/officeDocument/2006/relationships/tags" Target="../tags/tag777.xml"/><Relationship Id="rId8" Type="http://schemas.openxmlformats.org/officeDocument/2006/relationships/tags" Target="../tags/tag776.xml"/><Relationship Id="rId7" Type="http://schemas.openxmlformats.org/officeDocument/2006/relationships/tags" Target="../tags/tag775.xml"/><Relationship Id="rId6" Type="http://schemas.openxmlformats.org/officeDocument/2006/relationships/tags" Target="../tags/tag774.xml"/><Relationship Id="rId5" Type="http://schemas.openxmlformats.org/officeDocument/2006/relationships/tags" Target="../tags/tag773.xml"/><Relationship Id="rId4" Type="http://schemas.openxmlformats.org/officeDocument/2006/relationships/tags" Target="../tags/tag772.xml"/><Relationship Id="rId3" Type="http://schemas.openxmlformats.org/officeDocument/2006/relationships/tags" Target="../tags/tag771.xml"/><Relationship Id="rId2" Type="http://schemas.openxmlformats.org/officeDocument/2006/relationships/tags" Target="../tags/tag770.xml"/><Relationship Id="rId12" Type="http://schemas.openxmlformats.org/officeDocument/2006/relationships/slideLayout" Target="../slideLayouts/slideLayout6.xml"/><Relationship Id="rId11" Type="http://schemas.openxmlformats.org/officeDocument/2006/relationships/tags" Target="../tags/tag779.xml"/><Relationship Id="rId10" Type="http://schemas.openxmlformats.org/officeDocument/2006/relationships/tags" Target="../tags/tag778.xml"/><Relationship Id="rId1" Type="http://schemas.openxmlformats.org/officeDocument/2006/relationships/tags" Target="../tags/tag76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80.xml"/></Relationships>
</file>

<file path=ppt/slides/_rels/slide29.xml.rels><?xml version="1.0" encoding="UTF-8" standalone="yes"?>
<Relationships xmlns="http://schemas.openxmlformats.org/package/2006/relationships"><Relationship Id="rId9" Type="http://schemas.openxmlformats.org/officeDocument/2006/relationships/tags" Target="../tags/tag789.xml"/><Relationship Id="rId8" Type="http://schemas.openxmlformats.org/officeDocument/2006/relationships/tags" Target="../tags/tag788.xml"/><Relationship Id="rId7" Type="http://schemas.openxmlformats.org/officeDocument/2006/relationships/tags" Target="../tags/tag787.xml"/><Relationship Id="rId6" Type="http://schemas.openxmlformats.org/officeDocument/2006/relationships/tags" Target="../tags/tag786.xml"/><Relationship Id="rId5" Type="http://schemas.openxmlformats.org/officeDocument/2006/relationships/tags" Target="../tags/tag785.xml"/><Relationship Id="rId4" Type="http://schemas.openxmlformats.org/officeDocument/2006/relationships/tags" Target="../tags/tag784.xml"/><Relationship Id="rId3" Type="http://schemas.openxmlformats.org/officeDocument/2006/relationships/tags" Target="../tags/tag783.xml"/><Relationship Id="rId2" Type="http://schemas.openxmlformats.org/officeDocument/2006/relationships/tags" Target="../tags/tag782.xml"/><Relationship Id="rId12" Type="http://schemas.openxmlformats.org/officeDocument/2006/relationships/slideLayout" Target="../slideLayouts/slideLayout6.xml"/><Relationship Id="rId11" Type="http://schemas.openxmlformats.org/officeDocument/2006/relationships/tags" Target="../tags/tag791.xml"/><Relationship Id="rId10" Type="http://schemas.openxmlformats.org/officeDocument/2006/relationships/tags" Target="../tags/tag790.xml"/><Relationship Id="rId1" Type="http://schemas.openxmlformats.org/officeDocument/2006/relationships/tags" Target="../tags/tag781.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800.xml"/><Relationship Id="rId8" Type="http://schemas.openxmlformats.org/officeDocument/2006/relationships/tags" Target="../tags/tag799.xml"/><Relationship Id="rId7" Type="http://schemas.openxmlformats.org/officeDocument/2006/relationships/tags" Target="../tags/tag798.xml"/><Relationship Id="rId6" Type="http://schemas.openxmlformats.org/officeDocument/2006/relationships/tags" Target="../tags/tag797.xml"/><Relationship Id="rId5" Type="http://schemas.openxmlformats.org/officeDocument/2006/relationships/tags" Target="../tags/tag796.xml"/><Relationship Id="rId4" Type="http://schemas.openxmlformats.org/officeDocument/2006/relationships/tags" Target="../tags/tag795.xml"/><Relationship Id="rId31" Type="http://schemas.openxmlformats.org/officeDocument/2006/relationships/slideLayout" Target="../slideLayouts/slideLayout6.xml"/><Relationship Id="rId30" Type="http://schemas.openxmlformats.org/officeDocument/2006/relationships/tags" Target="../tags/tag821.xml"/><Relationship Id="rId3" Type="http://schemas.openxmlformats.org/officeDocument/2006/relationships/tags" Target="../tags/tag794.xml"/><Relationship Id="rId29" Type="http://schemas.openxmlformats.org/officeDocument/2006/relationships/tags" Target="../tags/tag820.xml"/><Relationship Id="rId28" Type="http://schemas.openxmlformats.org/officeDocument/2006/relationships/tags" Target="../tags/tag819.xml"/><Relationship Id="rId27" Type="http://schemas.openxmlformats.org/officeDocument/2006/relationships/tags" Target="../tags/tag818.xml"/><Relationship Id="rId26" Type="http://schemas.openxmlformats.org/officeDocument/2006/relationships/tags" Target="../tags/tag817.xml"/><Relationship Id="rId25" Type="http://schemas.openxmlformats.org/officeDocument/2006/relationships/tags" Target="../tags/tag816.xml"/><Relationship Id="rId24" Type="http://schemas.openxmlformats.org/officeDocument/2006/relationships/tags" Target="../tags/tag815.xml"/><Relationship Id="rId23" Type="http://schemas.openxmlformats.org/officeDocument/2006/relationships/tags" Target="../tags/tag814.xml"/><Relationship Id="rId22" Type="http://schemas.openxmlformats.org/officeDocument/2006/relationships/tags" Target="../tags/tag813.xml"/><Relationship Id="rId21" Type="http://schemas.openxmlformats.org/officeDocument/2006/relationships/tags" Target="../tags/tag812.xml"/><Relationship Id="rId20" Type="http://schemas.openxmlformats.org/officeDocument/2006/relationships/tags" Target="../tags/tag811.xml"/><Relationship Id="rId2" Type="http://schemas.openxmlformats.org/officeDocument/2006/relationships/tags" Target="../tags/tag793.xml"/><Relationship Id="rId19" Type="http://schemas.openxmlformats.org/officeDocument/2006/relationships/tags" Target="../tags/tag810.xml"/><Relationship Id="rId18" Type="http://schemas.openxmlformats.org/officeDocument/2006/relationships/tags" Target="../tags/tag809.xml"/><Relationship Id="rId17" Type="http://schemas.openxmlformats.org/officeDocument/2006/relationships/tags" Target="../tags/tag808.xml"/><Relationship Id="rId16" Type="http://schemas.openxmlformats.org/officeDocument/2006/relationships/tags" Target="../tags/tag807.xml"/><Relationship Id="rId15" Type="http://schemas.openxmlformats.org/officeDocument/2006/relationships/tags" Target="../tags/tag806.xml"/><Relationship Id="rId14" Type="http://schemas.openxmlformats.org/officeDocument/2006/relationships/tags" Target="../tags/tag805.xml"/><Relationship Id="rId13" Type="http://schemas.openxmlformats.org/officeDocument/2006/relationships/tags" Target="../tags/tag804.xml"/><Relationship Id="rId12" Type="http://schemas.openxmlformats.org/officeDocument/2006/relationships/tags" Target="../tags/tag803.xml"/><Relationship Id="rId11" Type="http://schemas.openxmlformats.org/officeDocument/2006/relationships/tags" Target="../tags/tag802.xml"/><Relationship Id="rId10" Type="http://schemas.openxmlformats.org/officeDocument/2006/relationships/tags" Target="../tags/tag801.xml"/><Relationship Id="rId1" Type="http://schemas.openxmlformats.org/officeDocument/2006/relationships/tags" Target="../tags/tag792.xml"/></Relationships>
</file>

<file path=ppt/slides/_rels/slide31.xml.rels><?xml version="1.0" encoding="UTF-8" standalone="yes"?>
<Relationships xmlns="http://schemas.openxmlformats.org/package/2006/relationships"><Relationship Id="rId9" Type="http://schemas.openxmlformats.org/officeDocument/2006/relationships/tags" Target="../tags/tag830.xml"/><Relationship Id="rId8" Type="http://schemas.openxmlformats.org/officeDocument/2006/relationships/tags" Target="../tags/tag829.xml"/><Relationship Id="rId7" Type="http://schemas.openxmlformats.org/officeDocument/2006/relationships/tags" Target="../tags/tag828.xml"/><Relationship Id="rId6" Type="http://schemas.openxmlformats.org/officeDocument/2006/relationships/tags" Target="../tags/tag827.xml"/><Relationship Id="rId5" Type="http://schemas.openxmlformats.org/officeDocument/2006/relationships/tags" Target="../tags/tag826.xml"/><Relationship Id="rId4" Type="http://schemas.openxmlformats.org/officeDocument/2006/relationships/tags" Target="../tags/tag825.xml"/><Relationship Id="rId3" Type="http://schemas.openxmlformats.org/officeDocument/2006/relationships/tags" Target="../tags/tag824.xml"/><Relationship Id="rId27" Type="http://schemas.openxmlformats.org/officeDocument/2006/relationships/slideLayout" Target="../slideLayouts/slideLayout6.xml"/><Relationship Id="rId26" Type="http://schemas.openxmlformats.org/officeDocument/2006/relationships/tags" Target="../tags/tag847.xml"/><Relationship Id="rId25" Type="http://schemas.openxmlformats.org/officeDocument/2006/relationships/tags" Target="../tags/tag846.xml"/><Relationship Id="rId24" Type="http://schemas.openxmlformats.org/officeDocument/2006/relationships/tags" Target="../tags/tag845.xml"/><Relationship Id="rId23" Type="http://schemas.openxmlformats.org/officeDocument/2006/relationships/tags" Target="../tags/tag844.xml"/><Relationship Id="rId22" Type="http://schemas.openxmlformats.org/officeDocument/2006/relationships/tags" Target="../tags/tag843.xml"/><Relationship Id="rId21" Type="http://schemas.openxmlformats.org/officeDocument/2006/relationships/tags" Target="../tags/tag842.xml"/><Relationship Id="rId20" Type="http://schemas.openxmlformats.org/officeDocument/2006/relationships/tags" Target="../tags/tag841.xml"/><Relationship Id="rId2" Type="http://schemas.openxmlformats.org/officeDocument/2006/relationships/tags" Target="../tags/tag823.xml"/><Relationship Id="rId19" Type="http://schemas.openxmlformats.org/officeDocument/2006/relationships/tags" Target="../tags/tag840.xml"/><Relationship Id="rId18" Type="http://schemas.openxmlformats.org/officeDocument/2006/relationships/tags" Target="../tags/tag839.xml"/><Relationship Id="rId17" Type="http://schemas.openxmlformats.org/officeDocument/2006/relationships/tags" Target="../tags/tag838.xml"/><Relationship Id="rId16" Type="http://schemas.openxmlformats.org/officeDocument/2006/relationships/tags" Target="../tags/tag837.xml"/><Relationship Id="rId15" Type="http://schemas.openxmlformats.org/officeDocument/2006/relationships/tags" Target="../tags/tag836.xml"/><Relationship Id="rId14" Type="http://schemas.openxmlformats.org/officeDocument/2006/relationships/tags" Target="../tags/tag835.xml"/><Relationship Id="rId13" Type="http://schemas.openxmlformats.org/officeDocument/2006/relationships/tags" Target="../tags/tag834.xml"/><Relationship Id="rId12" Type="http://schemas.openxmlformats.org/officeDocument/2006/relationships/tags" Target="../tags/tag833.xml"/><Relationship Id="rId11" Type="http://schemas.openxmlformats.org/officeDocument/2006/relationships/tags" Target="../tags/tag832.xml"/><Relationship Id="rId10" Type="http://schemas.openxmlformats.org/officeDocument/2006/relationships/tags" Target="../tags/tag831.xml"/><Relationship Id="rId1" Type="http://schemas.openxmlformats.org/officeDocument/2006/relationships/tags" Target="../tags/tag822.xml"/></Relationships>
</file>

<file path=ppt/slides/_rels/slide32.xml.rels><?xml version="1.0" encoding="UTF-8" standalone="yes"?>
<Relationships xmlns="http://schemas.openxmlformats.org/package/2006/relationships"><Relationship Id="rId9" Type="http://schemas.openxmlformats.org/officeDocument/2006/relationships/tags" Target="../tags/tag856.xml"/><Relationship Id="rId8" Type="http://schemas.openxmlformats.org/officeDocument/2006/relationships/tags" Target="../tags/tag855.xml"/><Relationship Id="rId7" Type="http://schemas.openxmlformats.org/officeDocument/2006/relationships/tags" Target="../tags/tag854.xml"/><Relationship Id="rId6" Type="http://schemas.openxmlformats.org/officeDocument/2006/relationships/tags" Target="../tags/tag853.xml"/><Relationship Id="rId5" Type="http://schemas.openxmlformats.org/officeDocument/2006/relationships/tags" Target="../tags/tag852.xml"/><Relationship Id="rId4" Type="http://schemas.openxmlformats.org/officeDocument/2006/relationships/tags" Target="../tags/tag851.xml"/><Relationship Id="rId3" Type="http://schemas.openxmlformats.org/officeDocument/2006/relationships/tags" Target="../tags/tag850.xml"/><Relationship Id="rId2" Type="http://schemas.openxmlformats.org/officeDocument/2006/relationships/tags" Target="../tags/tag849.xml"/><Relationship Id="rId12" Type="http://schemas.openxmlformats.org/officeDocument/2006/relationships/slideLayout" Target="../slideLayouts/slideLayout6.xml"/><Relationship Id="rId11" Type="http://schemas.openxmlformats.org/officeDocument/2006/relationships/tags" Target="../tags/tag858.xml"/><Relationship Id="rId10" Type="http://schemas.openxmlformats.org/officeDocument/2006/relationships/tags" Target="../tags/tag857.xml"/><Relationship Id="rId1" Type="http://schemas.openxmlformats.org/officeDocument/2006/relationships/tags" Target="../tags/tag848.xml"/></Relationships>
</file>

<file path=ppt/slides/_rels/slide33.xml.rels><?xml version="1.0" encoding="UTF-8" standalone="yes"?>
<Relationships xmlns="http://schemas.openxmlformats.org/package/2006/relationships"><Relationship Id="rId9" Type="http://schemas.openxmlformats.org/officeDocument/2006/relationships/image" Target="../media/image24.jpeg"/><Relationship Id="rId8" Type="http://schemas.openxmlformats.org/officeDocument/2006/relationships/tags" Target="../tags/tag866.xml"/><Relationship Id="rId7" Type="http://schemas.openxmlformats.org/officeDocument/2006/relationships/tags" Target="../tags/tag865.xml"/><Relationship Id="rId6" Type="http://schemas.openxmlformats.org/officeDocument/2006/relationships/tags" Target="../tags/tag864.xml"/><Relationship Id="rId5" Type="http://schemas.openxmlformats.org/officeDocument/2006/relationships/tags" Target="../tags/tag863.xml"/><Relationship Id="rId4" Type="http://schemas.openxmlformats.org/officeDocument/2006/relationships/tags" Target="../tags/tag862.xml"/><Relationship Id="rId3" Type="http://schemas.openxmlformats.org/officeDocument/2006/relationships/tags" Target="../tags/tag861.xml"/><Relationship Id="rId2" Type="http://schemas.openxmlformats.org/officeDocument/2006/relationships/tags" Target="../tags/tag860.xml"/><Relationship Id="rId14" Type="http://schemas.openxmlformats.org/officeDocument/2006/relationships/slideLayout" Target="../slideLayouts/slideLayout6.xml"/><Relationship Id="rId13" Type="http://schemas.openxmlformats.org/officeDocument/2006/relationships/tags" Target="../tags/tag869.xml"/><Relationship Id="rId12" Type="http://schemas.openxmlformats.org/officeDocument/2006/relationships/image" Target="../media/image25.jpeg"/><Relationship Id="rId11" Type="http://schemas.openxmlformats.org/officeDocument/2006/relationships/tags" Target="../tags/tag868.xml"/><Relationship Id="rId10" Type="http://schemas.openxmlformats.org/officeDocument/2006/relationships/tags" Target="../tags/tag867.xml"/><Relationship Id="rId1" Type="http://schemas.openxmlformats.org/officeDocument/2006/relationships/tags" Target="../tags/tag859.xml"/></Relationships>
</file>

<file path=ppt/slides/_rels/slide34.xml.rels><?xml version="1.0" encoding="UTF-8" standalone="yes"?>
<Relationships xmlns="http://schemas.openxmlformats.org/package/2006/relationships"><Relationship Id="rId9" Type="http://schemas.openxmlformats.org/officeDocument/2006/relationships/image" Target="../media/image24.jpeg"/><Relationship Id="rId8" Type="http://schemas.openxmlformats.org/officeDocument/2006/relationships/tags" Target="../tags/tag877.xml"/><Relationship Id="rId7" Type="http://schemas.openxmlformats.org/officeDocument/2006/relationships/tags" Target="../tags/tag876.xml"/><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4" Type="http://schemas.openxmlformats.org/officeDocument/2006/relationships/slideLayout" Target="../slideLayouts/slideLayout6.xml"/><Relationship Id="rId13" Type="http://schemas.openxmlformats.org/officeDocument/2006/relationships/tags" Target="../tags/tag880.xml"/><Relationship Id="rId12" Type="http://schemas.openxmlformats.org/officeDocument/2006/relationships/image" Target="../media/image25.jpeg"/><Relationship Id="rId11" Type="http://schemas.openxmlformats.org/officeDocument/2006/relationships/tags" Target="../tags/tag879.xml"/><Relationship Id="rId10" Type="http://schemas.openxmlformats.org/officeDocument/2006/relationships/tags" Target="../tags/tag878.xml"/><Relationship Id="rId1" Type="http://schemas.openxmlformats.org/officeDocument/2006/relationships/tags" Target="../tags/tag870.xml"/></Relationships>
</file>

<file path=ppt/slides/_rels/slide35.xml.rels><?xml version="1.0" encoding="UTF-8" standalone="yes"?>
<Relationships xmlns="http://schemas.openxmlformats.org/package/2006/relationships"><Relationship Id="rId9" Type="http://schemas.openxmlformats.org/officeDocument/2006/relationships/tags" Target="../tags/tag889.xml"/><Relationship Id="rId8" Type="http://schemas.openxmlformats.org/officeDocument/2006/relationships/tags" Target="../tags/tag888.xml"/><Relationship Id="rId7" Type="http://schemas.openxmlformats.org/officeDocument/2006/relationships/tags" Target="../tags/tag887.xml"/><Relationship Id="rId6" Type="http://schemas.openxmlformats.org/officeDocument/2006/relationships/tags" Target="../tags/tag886.xml"/><Relationship Id="rId5" Type="http://schemas.openxmlformats.org/officeDocument/2006/relationships/tags" Target="../tags/tag885.xml"/><Relationship Id="rId4" Type="http://schemas.openxmlformats.org/officeDocument/2006/relationships/tags" Target="../tags/tag884.xml"/><Relationship Id="rId3" Type="http://schemas.openxmlformats.org/officeDocument/2006/relationships/tags" Target="../tags/tag883.xml"/><Relationship Id="rId2" Type="http://schemas.openxmlformats.org/officeDocument/2006/relationships/tags" Target="../tags/tag882.xml"/><Relationship Id="rId12" Type="http://schemas.openxmlformats.org/officeDocument/2006/relationships/slideLayout" Target="../slideLayouts/slideLayout6.xml"/><Relationship Id="rId11" Type="http://schemas.openxmlformats.org/officeDocument/2006/relationships/tags" Target="../tags/tag891.xml"/><Relationship Id="rId10" Type="http://schemas.openxmlformats.org/officeDocument/2006/relationships/tags" Target="../tags/tag890.xml"/><Relationship Id="rId1" Type="http://schemas.openxmlformats.org/officeDocument/2006/relationships/tags" Target="../tags/tag88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92.xml"/></Relationships>
</file>

<file path=ppt/slides/_rels/slide37.xml.rels><?xml version="1.0" encoding="UTF-8" standalone="yes"?>
<Relationships xmlns="http://schemas.openxmlformats.org/package/2006/relationships"><Relationship Id="rId9" Type="http://schemas.openxmlformats.org/officeDocument/2006/relationships/tags" Target="../tags/tag901.xml"/><Relationship Id="rId8" Type="http://schemas.openxmlformats.org/officeDocument/2006/relationships/tags" Target="../tags/tag900.xml"/><Relationship Id="rId7" Type="http://schemas.openxmlformats.org/officeDocument/2006/relationships/tags" Target="../tags/tag899.xml"/><Relationship Id="rId6" Type="http://schemas.openxmlformats.org/officeDocument/2006/relationships/tags" Target="../tags/tag898.xml"/><Relationship Id="rId5" Type="http://schemas.openxmlformats.org/officeDocument/2006/relationships/tags" Target="../tags/tag897.xml"/><Relationship Id="rId4" Type="http://schemas.openxmlformats.org/officeDocument/2006/relationships/tags" Target="../tags/tag896.xml"/><Relationship Id="rId3" Type="http://schemas.openxmlformats.org/officeDocument/2006/relationships/tags" Target="../tags/tag895.xml"/><Relationship Id="rId27" Type="http://schemas.openxmlformats.org/officeDocument/2006/relationships/slideLayout" Target="../slideLayouts/slideLayout6.xml"/><Relationship Id="rId26" Type="http://schemas.openxmlformats.org/officeDocument/2006/relationships/tags" Target="../tags/tag918.xml"/><Relationship Id="rId25" Type="http://schemas.openxmlformats.org/officeDocument/2006/relationships/tags" Target="../tags/tag917.xml"/><Relationship Id="rId24" Type="http://schemas.openxmlformats.org/officeDocument/2006/relationships/tags" Target="../tags/tag916.xml"/><Relationship Id="rId23" Type="http://schemas.openxmlformats.org/officeDocument/2006/relationships/tags" Target="../tags/tag915.xml"/><Relationship Id="rId22" Type="http://schemas.openxmlformats.org/officeDocument/2006/relationships/tags" Target="../tags/tag914.xml"/><Relationship Id="rId21" Type="http://schemas.openxmlformats.org/officeDocument/2006/relationships/tags" Target="../tags/tag913.xml"/><Relationship Id="rId20" Type="http://schemas.openxmlformats.org/officeDocument/2006/relationships/tags" Target="../tags/tag912.xml"/><Relationship Id="rId2" Type="http://schemas.openxmlformats.org/officeDocument/2006/relationships/tags" Target="../tags/tag894.xml"/><Relationship Id="rId19" Type="http://schemas.openxmlformats.org/officeDocument/2006/relationships/tags" Target="../tags/tag911.xml"/><Relationship Id="rId18" Type="http://schemas.openxmlformats.org/officeDocument/2006/relationships/tags" Target="../tags/tag910.xml"/><Relationship Id="rId17" Type="http://schemas.openxmlformats.org/officeDocument/2006/relationships/tags" Target="../tags/tag909.xml"/><Relationship Id="rId16" Type="http://schemas.openxmlformats.org/officeDocument/2006/relationships/tags" Target="../tags/tag908.xml"/><Relationship Id="rId15" Type="http://schemas.openxmlformats.org/officeDocument/2006/relationships/tags" Target="../tags/tag907.xml"/><Relationship Id="rId14" Type="http://schemas.openxmlformats.org/officeDocument/2006/relationships/tags" Target="../tags/tag906.xml"/><Relationship Id="rId13" Type="http://schemas.openxmlformats.org/officeDocument/2006/relationships/tags" Target="../tags/tag905.xml"/><Relationship Id="rId12" Type="http://schemas.openxmlformats.org/officeDocument/2006/relationships/tags" Target="../tags/tag904.xml"/><Relationship Id="rId11" Type="http://schemas.openxmlformats.org/officeDocument/2006/relationships/tags" Target="../tags/tag903.xml"/><Relationship Id="rId10" Type="http://schemas.openxmlformats.org/officeDocument/2006/relationships/tags" Target="../tags/tag902.xml"/><Relationship Id="rId1" Type="http://schemas.openxmlformats.org/officeDocument/2006/relationships/tags" Target="../tags/tag893.xml"/></Relationships>
</file>

<file path=ppt/slides/_rels/slide38.xml.rels><?xml version="1.0" encoding="UTF-8" standalone="yes"?>
<Relationships xmlns="http://schemas.openxmlformats.org/package/2006/relationships"><Relationship Id="rId9" Type="http://schemas.openxmlformats.org/officeDocument/2006/relationships/tags" Target="../tags/tag927.xml"/><Relationship Id="rId8" Type="http://schemas.openxmlformats.org/officeDocument/2006/relationships/tags" Target="../tags/tag926.xml"/><Relationship Id="rId7" Type="http://schemas.openxmlformats.org/officeDocument/2006/relationships/tags" Target="../tags/tag925.xml"/><Relationship Id="rId6" Type="http://schemas.openxmlformats.org/officeDocument/2006/relationships/tags" Target="../tags/tag924.xml"/><Relationship Id="rId5" Type="http://schemas.openxmlformats.org/officeDocument/2006/relationships/tags" Target="../tags/tag923.xml"/><Relationship Id="rId4" Type="http://schemas.openxmlformats.org/officeDocument/2006/relationships/tags" Target="../tags/tag922.xml"/><Relationship Id="rId3" Type="http://schemas.openxmlformats.org/officeDocument/2006/relationships/tags" Target="../tags/tag921.xml"/><Relationship Id="rId2" Type="http://schemas.openxmlformats.org/officeDocument/2006/relationships/tags" Target="../tags/tag920.xml"/><Relationship Id="rId13" Type="http://schemas.openxmlformats.org/officeDocument/2006/relationships/slideLayout" Target="../slideLayouts/slideLayout52.xml"/><Relationship Id="rId12" Type="http://schemas.openxmlformats.org/officeDocument/2006/relationships/tags" Target="../tags/tag930.xml"/><Relationship Id="rId11" Type="http://schemas.openxmlformats.org/officeDocument/2006/relationships/tags" Target="../tags/tag929.xml"/><Relationship Id="rId10" Type="http://schemas.openxmlformats.org/officeDocument/2006/relationships/tags" Target="../tags/tag928.xml"/><Relationship Id="rId1" Type="http://schemas.openxmlformats.org/officeDocument/2006/relationships/tags" Target="../tags/tag919.xml"/></Relationships>
</file>

<file path=ppt/slides/_rels/slide39.xml.rels><?xml version="1.0" encoding="UTF-8" standalone="yes"?>
<Relationships xmlns="http://schemas.openxmlformats.org/package/2006/relationships"><Relationship Id="rId9" Type="http://schemas.openxmlformats.org/officeDocument/2006/relationships/tags" Target="../tags/tag939.xml"/><Relationship Id="rId8" Type="http://schemas.openxmlformats.org/officeDocument/2006/relationships/tags" Target="../tags/tag938.xml"/><Relationship Id="rId7" Type="http://schemas.openxmlformats.org/officeDocument/2006/relationships/tags" Target="../tags/tag937.xml"/><Relationship Id="rId6" Type="http://schemas.openxmlformats.org/officeDocument/2006/relationships/tags" Target="../tags/tag936.xml"/><Relationship Id="rId5" Type="http://schemas.openxmlformats.org/officeDocument/2006/relationships/tags" Target="../tags/tag935.xml"/><Relationship Id="rId4" Type="http://schemas.openxmlformats.org/officeDocument/2006/relationships/tags" Target="../tags/tag934.xml"/><Relationship Id="rId3" Type="http://schemas.openxmlformats.org/officeDocument/2006/relationships/tags" Target="../tags/tag933.xml"/><Relationship Id="rId2" Type="http://schemas.openxmlformats.org/officeDocument/2006/relationships/tags" Target="../tags/tag932.xml"/><Relationship Id="rId12" Type="http://schemas.openxmlformats.org/officeDocument/2006/relationships/slideLayout" Target="../slideLayouts/slideLayout6.xml"/><Relationship Id="rId11" Type="http://schemas.openxmlformats.org/officeDocument/2006/relationships/tags" Target="../tags/tag941.xml"/><Relationship Id="rId10" Type="http://schemas.openxmlformats.org/officeDocument/2006/relationships/tags" Target="../tags/tag940.xml"/><Relationship Id="rId1" Type="http://schemas.openxmlformats.org/officeDocument/2006/relationships/tags" Target="../tags/tag93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40.xml.rels><?xml version="1.0" encoding="UTF-8" standalone="yes"?>
<Relationships xmlns="http://schemas.openxmlformats.org/package/2006/relationships"><Relationship Id="rId9" Type="http://schemas.openxmlformats.org/officeDocument/2006/relationships/tags" Target="../tags/tag950.xml"/><Relationship Id="rId8" Type="http://schemas.openxmlformats.org/officeDocument/2006/relationships/tags" Target="../tags/tag949.xml"/><Relationship Id="rId7" Type="http://schemas.openxmlformats.org/officeDocument/2006/relationships/tags" Target="../tags/tag948.xml"/><Relationship Id="rId6" Type="http://schemas.openxmlformats.org/officeDocument/2006/relationships/tags" Target="../tags/tag947.xml"/><Relationship Id="rId5" Type="http://schemas.openxmlformats.org/officeDocument/2006/relationships/tags" Target="../tags/tag946.xml"/><Relationship Id="rId4" Type="http://schemas.openxmlformats.org/officeDocument/2006/relationships/tags" Target="../tags/tag945.xml"/><Relationship Id="rId3" Type="http://schemas.openxmlformats.org/officeDocument/2006/relationships/tags" Target="../tags/tag944.xml"/><Relationship Id="rId27" Type="http://schemas.openxmlformats.org/officeDocument/2006/relationships/slideLayout" Target="../slideLayouts/slideLayout6.xml"/><Relationship Id="rId26" Type="http://schemas.openxmlformats.org/officeDocument/2006/relationships/tags" Target="../tags/tag967.xml"/><Relationship Id="rId25" Type="http://schemas.openxmlformats.org/officeDocument/2006/relationships/tags" Target="../tags/tag966.xml"/><Relationship Id="rId24" Type="http://schemas.openxmlformats.org/officeDocument/2006/relationships/tags" Target="../tags/tag965.xml"/><Relationship Id="rId23" Type="http://schemas.openxmlformats.org/officeDocument/2006/relationships/tags" Target="../tags/tag964.xml"/><Relationship Id="rId22" Type="http://schemas.openxmlformats.org/officeDocument/2006/relationships/tags" Target="../tags/tag963.xml"/><Relationship Id="rId21" Type="http://schemas.openxmlformats.org/officeDocument/2006/relationships/tags" Target="../tags/tag962.xml"/><Relationship Id="rId20" Type="http://schemas.openxmlformats.org/officeDocument/2006/relationships/tags" Target="../tags/tag961.xml"/><Relationship Id="rId2" Type="http://schemas.openxmlformats.org/officeDocument/2006/relationships/tags" Target="../tags/tag943.xml"/><Relationship Id="rId19" Type="http://schemas.openxmlformats.org/officeDocument/2006/relationships/tags" Target="../tags/tag960.xml"/><Relationship Id="rId18" Type="http://schemas.openxmlformats.org/officeDocument/2006/relationships/tags" Target="../tags/tag959.xml"/><Relationship Id="rId17" Type="http://schemas.openxmlformats.org/officeDocument/2006/relationships/tags" Target="../tags/tag958.xml"/><Relationship Id="rId16" Type="http://schemas.openxmlformats.org/officeDocument/2006/relationships/tags" Target="../tags/tag957.xml"/><Relationship Id="rId15" Type="http://schemas.openxmlformats.org/officeDocument/2006/relationships/tags" Target="../tags/tag956.xml"/><Relationship Id="rId14" Type="http://schemas.openxmlformats.org/officeDocument/2006/relationships/tags" Target="../tags/tag955.xml"/><Relationship Id="rId13" Type="http://schemas.openxmlformats.org/officeDocument/2006/relationships/tags" Target="../tags/tag954.xml"/><Relationship Id="rId12" Type="http://schemas.openxmlformats.org/officeDocument/2006/relationships/tags" Target="../tags/tag953.xml"/><Relationship Id="rId11" Type="http://schemas.openxmlformats.org/officeDocument/2006/relationships/tags" Target="../tags/tag952.xml"/><Relationship Id="rId10" Type="http://schemas.openxmlformats.org/officeDocument/2006/relationships/tags" Target="../tags/tag951.xml"/><Relationship Id="rId1" Type="http://schemas.openxmlformats.org/officeDocument/2006/relationships/tags" Target="../tags/tag942.xml"/></Relationships>
</file>

<file path=ppt/slides/_rels/slide41.xml.rels><?xml version="1.0" encoding="UTF-8" standalone="yes"?>
<Relationships xmlns="http://schemas.openxmlformats.org/package/2006/relationships"><Relationship Id="rId9" Type="http://schemas.openxmlformats.org/officeDocument/2006/relationships/image" Target="../media/image24.jpeg"/><Relationship Id="rId8" Type="http://schemas.openxmlformats.org/officeDocument/2006/relationships/tags" Target="../tags/tag975.xml"/><Relationship Id="rId7" Type="http://schemas.openxmlformats.org/officeDocument/2006/relationships/tags" Target="../tags/tag974.xml"/><Relationship Id="rId6" Type="http://schemas.openxmlformats.org/officeDocument/2006/relationships/tags" Target="../tags/tag973.xml"/><Relationship Id="rId5" Type="http://schemas.openxmlformats.org/officeDocument/2006/relationships/tags" Target="../tags/tag972.xml"/><Relationship Id="rId4" Type="http://schemas.openxmlformats.org/officeDocument/2006/relationships/tags" Target="../tags/tag971.xml"/><Relationship Id="rId3" Type="http://schemas.openxmlformats.org/officeDocument/2006/relationships/tags" Target="../tags/tag970.xml"/><Relationship Id="rId2" Type="http://schemas.openxmlformats.org/officeDocument/2006/relationships/tags" Target="../tags/tag969.xml"/><Relationship Id="rId14" Type="http://schemas.openxmlformats.org/officeDocument/2006/relationships/slideLayout" Target="../slideLayouts/slideLayout6.xml"/><Relationship Id="rId13" Type="http://schemas.openxmlformats.org/officeDocument/2006/relationships/tags" Target="../tags/tag978.xml"/><Relationship Id="rId12" Type="http://schemas.openxmlformats.org/officeDocument/2006/relationships/image" Target="../media/image25.jpeg"/><Relationship Id="rId11" Type="http://schemas.openxmlformats.org/officeDocument/2006/relationships/tags" Target="../tags/tag977.xml"/><Relationship Id="rId10" Type="http://schemas.openxmlformats.org/officeDocument/2006/relationships/tags" Target="../tags/tag976.xml"/><Relationship Id="rId1" Type="http://schemas.openxmlformats.org/officeDocument/2006/relationships/tags" Target="../tags/tag96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79.xml"/></Relationships>
</file>

<file path=ppt/slides/_rels/slide43.xml.rels><?xml version="1.0" encoding="UTF-8" standalone="yes"?>
<Relationships xmlns="http://schemas.openxmlformats.org/package/2006/relationships"><Relationship Id="rId9" Type="http://schemas.openxmlformats.org/officeDocument/2006/relationships/tags" Target="../tags/tag988.xml"/><Relationship Id="rId8" Type="http://schemas.openxmlformats.org/officeDocument/2006/relationships/tags" Target="../tags/tag987.xml"/><Relationship Id="rId7" Type="http://schemas.openxmlformats.org/officeDocument/2006/relationships/tags" Target="../tags/tag986.xml"/><Relationship Id="rId6" Type="http://schemas.openxmlformats.org/officeDocument/2006/relationships/tags" Target="../tags/tag985.xml"/><Relationship Id="rId5" Type="http://schemas.openxmlformats.org/officeDocument/2006/relationships/tags" Target="../tags/tag984.xml"/><Relationship Id="rId4" Type="http://schemas.openxmlformats.org/officeDocument/2006/relationships/tags" Target="../tags/tag983.xml"/><Relationship Id="rId3" Type="http://schemas.openxmlformats.org/officeDocument/2006/relationships/tags" Target="../tags/tag982.xml"/><Relationship Id="rId2" Type="http://schemas.openxmlformats.org/officeDocument/2006/relationships/tags" Target="../tags/tag981.xml"/><Relationship Id="rId12" Type="http://schemas.openxmlformats.org/officeDocument/2006/relationships/slideLayout" Target="../slideLayouts/slideLayout6.xml"/><Relationship Id="rId11" Type="http://schemas.openxmlformats.org/officeDocument/2006/relationships/tags" Target="../tags/tag990.xml"/><Relationship Id="rId10" Type="http://schemas.openxmlformats.org/officeDocument/2006/relationships/tags" Target="../tags/tag989.xml"/><Relationship Id="rId1" Type="http://schemas.openxmlformats.org/officeDocument/2006/relationships/tags" Target="../tags/tag980.xml"/></Relationships>
</file>

<file path=ppt/slides/_rels/slide44.xml.rels><?xml version="1.0" encoding="UTF-8" standalone="yes"?>
<Relationships xmlns="http://schemas.openxmlformats.org/package/2006/relationships"><Relationship Id="rId9" Type="http://schemas.openxmlformats.org/officeDocument/2006/relationships/tags" Target="../tags/tag999.xml"/><Relationship Id="rId8" Type="http://schemas.openxmlformats.org/officeDocument/2006/relationships/tags" Target="../tags/tag998.xml"/><Relationship Id="rId7" Type="http://schemas.openxmlformats.org/officeDocument/2006/relationships/tags" Target="../tags/tag997.xml"/><Relationship Id="rId6" Type="http://schemas.openxmlformats.org/officeDocument/2006/relationships/tags" Target="../tags/tag996.xml"/><Relationship Id="rId5" Type="http://schemas.openxmlformats.org/officeDocument/2006/relationships/tags" Target="../tags/tag995.xml"/><Relationship Id="rId4" Type="http://schemas.openxmlformats.org/officeDocument/2006/relationships/tags" Target="../tags/tag994.xml"/><Relationship Id="rId3" Type="http://schemas.openxmlformats.org/officeDocument/2006/relationships/tags" Target="../tags/tag993.xml"/><Relationship Id="rId2" Type="http://schemas.openxmlformats.org/officeDocument/2006/relationships/tags" Target="../tags/tag992.xml"/><Relationship Id="rId12" Type="http://schemas.openxmlformats.org/officeDocument/2006/relationships/slideLayout" Target="../slideLayouts/slideLayout6.xml"/><Relationship Id="rId11" Type="http://schemas.openxmlformats.org/officeDocument/2006/relationships/tags" Target="../tags/tag1001.xml"/><Relationship Id="rId10" Type="http://schemas.openxmlformats.org/officeDocument/2006/relationships/tags" Target="../tags/tag1000.xml"/><Relationship Id="rId1" Type="http://schemas.openxmlformats.org/officeDocument/2006/relationships/tags" Target="../tags/tag991.xml"/></Relationships>
</file>

<file path=ppt/slides/_rels/slide45.xml.rels><?xml version="1.0" encoding="UTF-8" standalone="yes"?>
<Relationships xmlns="http://schemas.openxmlformats.org/package/2006/relationships"><Relationship Id="rId9" Type="http://schemas.openxmlformats.org/officeDocument/2006/relationships/tags" Target="../tags/tag1010.xml"/><Relationship Id="rId8" Type="http://schemas.openxmlformats.org/officeDocument/2006/relationships/tags" Target="../tags/tag1009.xml"/><Relationship Id="rId7" Type="http://schemas.openxmlformats.org/officeDocument/2006/relationships/tags" Target="../tags/tag1008.xml"/><Relationship Id="rId6" Type="http://schemas.openxmlformats.org/officeDocument/2006/relationships/tags" Target="../tags/tag1007.xml"/><Relationship Id="rId5" Type="http://schemas.openxmlformats.org/officeDocument/2006/relationships/tags" Target="../tags/tag1006.xml"/><Relationship Id="rId4" Type="http://schemas.openxmlformats.org/officeDocument/2006/relationships/tags" Target="../tags/tag1005.xml"/><Relationship Id="rId3" Type="http://schemas.openxmlformats.org/officeDocument/2006/relationships/tags" Target="../tags/tag1004.xml"/><Relationship Id="rId2" Type="http://schemas.openxmlformats.org/officeDocument/2006/relationships/tags" Target="../tags/tag1003.xml"/><Relationship Id="rId19" Type="http://schemas.openxmlformats.org/officeDocument/2006/relationships/slideLayout" Target="../slideLayouts/slideLayout6.xml"/><Relationship Id="rId18" Type="http://schemas.openxmlformats.org/officeDocument/2006/relationships/tags" Target="../tags/tag1017.xml"/><Relationship Id="rId17" Type="http://schemas.openxmlformats.org/officeDocument/2006/relationships/image" Target="../media/image26.png"/><Relationship Id="rId16" Type="http://schemas.openxmlformats.org/officeDocument/2006/relationships/tags" Target="../tags/tag1016.xml"/><Relationship Id="rId15" Type="http://schemas.openxmlformats.org/officeDocument/2006/relationships/tags" Target="../tags/tag1015.xml"/><Relationship Id="rId14" Type="http://schemas.openxmlformats.org/officeDocument/2006/relationships/tags" Target="../tags/tag1014.xml"/><Relationship Id="rId13" Type="http://schemas.openxmlformats.org/officeDocument/2006/relationships/tags" Target="../tags/tag1013.xml"/><Relationship Id="rId12" Type="http://schemas.openxmlformats.org/officeDocument/2006/relationships/tags" Target="../tags/tag1012.xml"/><Relationship Id="rId11" Type="http://schemas.openxmlformats.org/officeDocument/2006/relationships/tags" Target="../tags/tag1011.xml"/><Relationship Id="rId10" Type="http://schemas.openxmlformats.org/officeDocument/2006/relationships/image" Target="../media/image21.png"/><Relationship Id="rId1" Type="http://schemas.openxmlformats.org/officeDocument/2006/relationships/tags" Target="../tags/tag1002.xml"/></Relationships>
</file>

<file path=ppt/slides/_rels/slide46.xml.rels><?xml version="1.0" encoding="UTF-8" standalone="yes"?>
<Relationships xmlns="http://schemas.openxmlformats.org/package/2006/relationships"><Relationship Id="rId9" Type="http://schemas.openxmlformats.org/officeDocument/2006/relationships/tags" Target="../tags/tag1025.xml"/><Relationship Id="rId8" Type="http://schemas.openxmlformats.org/officeDocument/2006/relationships/tags" Target="../tags/tag1024.xml"/><Relationship Id="rId7" Type="http://schemas.openxmlformats.org/officeDocument/2006/relationships/tags" Target="../tags/tag1023.xml"/><Relationship Id="rId6" Type="http://schemas.openxmlformats.org/officeDocument/2006/relationships/tags" Target="../tags/tag1022.xml"/><Relationship Id="rId5" Type="http://schemas.openxmlformats.org/officeDocument/2006/relationships/image" Target="../media/image21.png"/><Relationship Id="rId4" Type="http://schemas.openxmlformats.org/officeDocument/2006/relationships/tags" Target="../tags/tag1021.xml"/><Relationship Id="rId3" Type="http://schemas.openxmlformats.org/officeDocument/2006/relationships/tags" Target="../tags/tag1020.xml"/><Relationship Id="rId2" Type="http://schemas.openxmlformats.org/officeDocument/2006/relationships/tags" Target="../tags/tag1019.xml"/><Relationship Id="rId16" Type="http://schemas.openxmlformats.org/officeDocument/2006/relationships/slideLayout" Target="../slideLayouts/slideLayout6.xml"/><Relationship Id="rId15" Type="http://schemas.openxmlformats.org/officeDocument/2006/relationships/tags" Target="../tags/tag1030.xml"/><Relationship Id="rId14" Type="http://schemas.openxmlformats.org/officeDocument/2006/relationships/tags" Target="../tags/tag1029.xml"/><Relationship Id="rId13" Type="http://schemas.openxmlformats.org/officeDocument/2006/relationships/image" Target="../media/image22.jpeg"/><Relationship Id="rId12" Type="http://schemas.openxmlformats.org/officeDocument/2006/relationships/tags" Target="../tags/tag1028.xml"/><Relationship Id="rId11" Type="http://schemas.openxmlformats.org/officeDocument/2006/relationships/tags" Target="../tags/tag1027.xml"/><Relationship Id="rId10" Type="http://schemas.openxmlformats.org/officeDocument/2006/relationships/tags" Target="../tags/tag1026.xml"/><Relationship Id="rId1" Type="http://schemas.openxmlformats.org/officeDocument/2006/relationships/tags" Target="../tags/tag1018.xml"/></Relationships>
</file>

<file path=ppt/slides/_rels/slide47.xml.rels><?xml version="1.0" encoding="UTF-8" standalone="yes"?>
<Relationships xmlns="http://schemas.openxmlformats.org/package/2006/relationships"><Relationship Id="rId9" Type="http://schemas.openxmlformats.org/officeDocument/2006/relationships/tags" Target="../tags/tag1039.xml"/><Relationship Id="rId8" Type="http://schemas.openxmlformats.org/officeDocument/2006/relationships/tags" Target="../tags/tag1038.xml"/><Relationship Id="rId7" Type="http://schemas.openxmlformats.org/officeDocument/2006/relationships/tags" Target="../tags/tag1037.xml"/><Relationship Id="rId6" Type="http://schemas.openxmlformats.org/officeDocument/2006/relationships/tags" Target="../tags/tag1036.xml"/><Relationship Id="rId5" Type="http://schemas.openxmlformats.org/officeDocument/2006/relationships/tags" Target="../tags/tag1035.xml"/><Relationship Id="rId4" Type="http://schemas.openxmlformats.org/officeDocument/2006/relationships/tags" Target="../tags/tag1034.xml"/><Relationship Id="rId3" Type="http://schemas.openxmlformats.org/officeDocument/2006/relationships/tags" Target="../tags/tag1033.xml"/><Relationship Id="rId2" Type="http://schemas.openxmlformats.org/officeDocument/2006/relationships/tags" Target="../tags/tag1032.xml"/><Relationship Id="rId13" Type="http://schemas.openxmlformats.org/officeDocument/2006/relationships/slideLayout" Target="../slideLayouts/slideLayout52.xml"/><Relationship Id="rId12" Type="http://schemas.openxmlformats.org/officeDocument/2006/relationships/tags" Target="../tags/tag1040.xml"/><Relationship Id="rId11" Type="http://schemas.openxmlformats.org/officeDocument/2006/relationships/image" Target="../media/image28.png"/><Relationship Id="rId10" Type="http://schemas.openxmlformats.org/officeDocument/2006/relationships/image" Target="../media/image27.png"/><Relationship Id="rId1" Type="http://schemas.openxmlformats.org/officeDocument/2006/relationships/tags" Target="../tags/tag1031.xml"/></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1.xml"/><Relationship Id="rId2" Type="http://schemas.openxmlformats.org/officeDocument/2006/relationships/tags" Target="../tags/tag1042.xml"/><Relationship Id="rId1" Type="http://schemas.openxmlformats.org/officeDocument/2006/relationships/tags" Target="../tags/tag104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3.xml"/><Relationship Id="rId8" Type="http://schemas.openxmlformats.org/officeDocument/2006/relationships/tags" Target="../tags/tag422.xml"/><Relationship Id="rId7" Type="http://schemas.openxmlformats.org/officeDocument/2006/relationships/tags" Target="../tags/tag421.xml"/><Relationship Id="rId6" Type="http://schemas.openxmlformats.org/officeDocument/2006/relationships/tags" Target="../tags/tag420.xml"/><Relationship Id="rId5" Type="http://schemas.openxmlformats.org/officeDocument/2006/relationships/image" Target="../media/image21.png"/><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7" Type="http://schemas.openxmlformats.org/officeDocument/2006/relationships/slideLayout" Target="../slideLayouts/slideLayout52.xml"/><Relationship Id="rId16" Type="http://schemas.openxmlformats.org/officeDocument/2006/relationships/tags" Target="../tags/tag429.xml"/><Relationship Id="rId15" Type="http://schemas.openxmlformats.org/officeDocument/2006/relationships/tags" Target="../tags/tag428.xml"/><Relationship Id="rId14" Type="http://schemas.openxmlformats.org/officeDocument/2006/relationships/tags" Target="../tags/tag427.xml"/><Relationship Id="rId13" Type="http://schemas.openxmlformats.org/officeDocument/2006/relationships/image" Target="../media/image22.jpeg"/><Relationship Id="rId12" Type="http://schemas.openxmlformats.org/officeDocument/2006/relationships/tags" Target="../tags/tag426.xml"/><Relationship Id="rId11" Type="http://schemas.openxmlformats.org/officeDocument/2006/relationships/tags" Target="../tags/tag425.xml"/><Relationship Id="rId10" Type="http://schemas.openxmlformats.org/officeDocument/2006/relationships/tags" Target="../tags/tag424.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2" Type="http://schemas.openxmlformats.org/officeDocument/2006/relationships/slideLayout" Target="../slideLayouts/slideLayout52.xml"/><Relationship Id="rId11" Type="http://schemas.openxmlformats.org/officeDocument/2006/relationships/tags" Target="../tags/tag440.xml"/><Relationship Id="rId10" Type="http://schemas.openxmlformats.org/officeDocument/2006/relationships/tags" Target="../tags/tag439.xml"/><Relationship Id="rId1" Type="http://schemas.openxmlformats.org/officeDocument/2006/relationships/tags" Target="../tags/tag430.xml"/></Relationships>
</file>

<file path=ppt/slides/_rels/slide9.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tags" Target="../tags/tag447.xml"/><Relationship Id="rId68" Type="http://schemas.openxmlformats.org/officeDocument/2006/relationships/slideLayout" Target="../slideLayouts/slideLayout52.xml"/><Relationship Id="rId67" Type="http://schemas.openxmlformats.org/officeDocument/2006/relationships/tags" Target="../tags/tag507.xml"/><Relationship Id="rId66" Type="http://schemas.openxmlformats.org/officeDocument/2006/relationships/tags" Target="../tags/tag506.xml"/><Relationship Id="rId65" Type="http://schemas.openxmlformats.org/officeDocument/2006/relationships/tags" Target="../tags/tag505.xml"/><Relationship Id="rId64" Type="http://schemas.openxmlformats.org/officeDocument/2006/relationships/tags" Target="../tags/tag504.xml"/><Relationship Id="rId63" Type="http://schemas.openxmlformats.org/officeDocument/2006/relationships/tags" Target="../tags/tag503.xml"/><Relationship Id="rId62" Type="http://schemas.openxmlformats.org/officeDocument/2006/relationships/tags" Target="../tags/tag502.xml"/><Relationship Id="rId61" Type="http://schemas.openxmlformats.org/officeDocument/2006/relationships/tags" Target="../tags/tag501.xml"/><Relationship Id="rId60" Type="http://schemas.openxmlformats.org/officeDocument/2006/relationships/tags" Target="../tags/tag500.xml"/><Relationship Id="rId6" Type="http://schemas.openxmlformats.org/officeDocument/2006/relationships/tags" Target="../tags/tag446.xml"/><Relationship Id="rId59" Type="http://schemas.openxmlformats.org/officeDocument/2006/relationships/tags" Target="../tags/tag499.xml"/><Relationship Id="rId58" Type="http://schemas.openxmlformats.org/officeDocument/2006/relationships/tags" Target="../tags/tag498.xml"/><Relationship Id="rId57" Type="http://schemas.openxmlformats.org/officeDocument/2006/relationships/tags" Target="../tags/tag497.xml"/><Relationship Id="rId56" Type="http://schemas.openxmlformats.org/officeDocument/2006/relationships/tags" Target="../tags/tag496.xml"/><Relationship Id="rId55" Type="http://schemas.openxmlformats.org/officeDocument/2006/relationships/tags" Target="../tags/tag495.xml"/><Relationship Id="rId54" Type="http://schemas.openxmlformats.org/officeDocument/2006/relationships/tags" Target="../tags/tag494.xml"/><Relationship Id="rId53" Type="http://schemas.openxmlformats.org/officeDocument/2006/relationships/tags" Target="../tags/tag493.xml"/><Relationship Id="rId52" Type="http://schemas.openxmlformats.org/officeDocument/2006/relationships/tags" Target="../tags/tag492.xml"/><Relationship Id="rId51" Type="http://schemas.openxmlformats.org/officeDocument/2006/relationships/tags" Target="../tags/tag491.xml"/><Relationship Id="rId50" Type="http://schemas.openxmlformats.org/officeDocument/2006/relationships/tags" Target="../tags/tag490.xml"/><Relationship Id="rId5" Type="http://schemas.openxmlformats.org/officeDocument/2006/relationships/tags" Target="../tags/tag445.xml"/><Relationship Id="rId49" Type="http://schemas.openxmlformats.org/officeDocument/2006/relationships/tags" Target="../tags/tag489.xml"/><Relationship Id="rId48" Type="http://schemas.openxmlformats.org/officeDocument/2006/relationships/tags" Target="../tags/tag488.xml"/><Relationship Id="rId47" Type="http://schemas.openxmlformats.org/officeDocument/2006/relationships/tags" Target="../tags/tag487.xml"/><Relationship Id="rId46" Type="http://schemas.openxmlformats.org/officeDocument/2006/relationships/tags" Target="../tags/tag486.xml"/><Relationship Id="rId45" Type="http://schemas.openxmlformats.org/officeDocument/2006/relationships/tags" Target="../tags/tag485.xml"/><Relationship Id="rId44" Type="http://schemas.openxmlformats.org/officeDocument/2006/relationships/tags" Target="../tags/tag484.xml"/><Relationship Id="rId43" Type="http://schemas.openxmlformats.org/officeDocument/2006/relationships/tags" Target="../tags/tag483.xml"/><Relationship Id="rId42" Type="http://schemas.openxmlformats.org/officeDocument/2006/relationships/tags" Target="../tags/tag482.xml"/><Relationship Id="rId41" Type="http://schemas.openxmlformats.org/officeDocument/2006/relationships/tags" Target="../tags/tag481.xml"/><Relationship Id="rId40" Type="http://schemas.openxmlformats.org/officeDocument/2006/relationships/tags" Target="../tags/tag480.xml"/><Relationship Id="rId4" Type="http://schemas.openxmlformats.org/officeDocument/2006/relationships/tags" Target="../tags/tag444.xml"/><Relationship Id="rId39" Type="http://schemas.openxmlformats.org/officeDocument/2006/relationships/tags" Target="../tags/tag479.xml"/><Relationship Id="rId38" Type="http://schemas.openxmlformats.org/officeDocument/2006/relationships/tags" Target="../tags/tag478.xml"/><Relationship Id="rId37" Type="http://schemas.openxmlformats.org/officeDocument/2006/relationships/tags" Target="../tags/tag477.xml"/><Relationship Id="rId36" Type="http://schemas.openxmlformats.org/officeDocument/2006/relationships/tags" Target="../tags/tag476.xml"/><Relationship Id="rId35" Type="http://schemas.openxmlformats.org/officeDocument/2006/relationships/tags" Target="../tags/tag475.xml"/><Relationship Id="rId34" Type="http://schemas.openxmlformats.org/officeDocument/2006/relationships/tags" Target="../tags/tag474.xml"/><Relationship Id="rId33" Type="http://schemas.openxmlformats.org/officeDocument/2006/relationships/tags" Target="../tags/tag473.xml"/><Relationship Id="rId32" Type="http://schemas.openxmlformats.org/officeDocument/2006/relationships/tags" Target="../tags/tag472.xml"/><Relationship Id="rId31" Type="http://schemas.openxmlformats.org/officeDocument/2006/relationships/tags" Target="../tags/tag471.xml"/><Relationship Id="rId30" Type="http://schemas.openxmlformats.org/officeDocument/2006/relationships/tags" Target="../tags/tag470.xml"/><Relationship Id="rId3" Type="http://schemas.openxmlformats.org/officeDocument/2006/relationships/tags" Target="../tags/tag443.xml"/><Relationship Id="rId29" Type="http://schemas.openxmlformats.org/officeDocument/2006/relationships/tags" Target="../tags/tag469.xml"/><Relationship Id="rId28" Type="http://schemas.openxmlformats.org/officeDocument/2006/relationships/tags" Target="../tags/tag468.xml"/><Relationship Id="rId27" Type="http://schemas.openxmlformats.org/officeDocument/2006/relationships/tags" Target="../tags/tag467.xml"/><Relationship Id="rId26" Type="http://schemas.openxmlformats.org/officeDocument/2006/relationships/tags" Target="../tags/tag466.xml"/><Relationship Id="rId25" Type="http://schemas.openxmlformats.org/officeDocument/2006/relationships/tags" Target="../tags/tag465.xml"/><Relationship Id="rId24" Type="http://schemas.openxmlformats.org/officeDocument/2006/relationships/tags" Target="../tags/tag464.xml"/><Relationship Id="rId23" Type="http://schemas.openxmlformats.org/officeDocument/2006/relationships/tags" Target="../tags/tag463.xml"/><Relationship Id="rId22" Type="http://schemas.openxmlformats.org/officeDocument/2006/relationships/tags" Target="../tags/tag462.xml"/><Relationship Id="rId21" Type="http://schemas.openxmlformats.org/officeDocument/2006/relationships/tags" Target="../tags/tag461.xml"/><Relationship Id="rId20" Type="http://schemas.openxmlformats.org/officeDocument/2006/relationships/tags" Target="../tags/tag460.xml"/><Relationship Id="rId2" Type="http://schemas.openxmlformats.org/officeDocument/2006/relationships/tags" Target="../tags/tag442.xml"/><Relationship Id="rId19" Type="http://schemas.openxmlformats.org/officeDocument/2006/relationships/tags" Target="../tags/tag459.xml"/><Relationship Id="rId18" Type="http://schemas.openxmlformats.org/officeDocument/2006/relationships/tags" Target="../tags/tag458.xml"/><Relationship Id="rId17" Type="http://schemas.openxmlformats.org/officeDocument/2006/relationships/tags" Target="../tags/tag457.xml"/><Relationship Id="rId16" Type="http://schemas.openxmlformats.org/officeDocument/2006/relationships/tags" Target="../tags/tag456.xml"/><Relationship Id="rId15" Type="http://schemas.openxmlformats.org/officeDocument/2006/relationships/tags" Target="../tags/tag455.xml"/><Relationship Id="rId14" Type="http://schemas.openxmlformats.org/officeDocument/2006/relationships/tags" Target="../tags/tag454.xml"/><Relationship Id="rId13" Type="http://schemas.openxmlformats.org/officeDocument/2006/relationships/tags" Target="../tags/tag453.xml"/><Relationship Id="rId12" Type="http://schemas.openxmlformats.org/officeDocument/2006/relationships/tags" Target="../tags/tag452.xml"/><Relationship Id="rId11" Type="http://schemas.openxmlformats.org/officeDocument/2006/relationships/tags" Target="../tags/tag451.xml"/><Relationship Id="rId10" Type="http://schemas.openxmlformats.org/officeDocument/2006/relationships/tags" Target="../tags/tag450.xml"/><Relationship Id="rId1" Type="http://schemas.openxmlformats.org/officeDocument/2006/relationships/tags" Target="../tags/tag4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项目八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商业银行业务</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4146"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4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三、商业银行的职能</a:t>
              </a:r>
              <a:endParaRPr lang="zh-CN" altLang="en-US" sz="24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34150" name="组合 6"/>
          <p:cNvGrpSpPr/>
          <p:nvPr/>
        </p:nvGrpSpPr>
        <p:grpSpPr>
          <a:xfrm>
            <a:off x="4836160" y="2995295"/>
            <a:ext cx="2392363" cy="2038350"/>
            <a:chOff x="5257220" y="2868176"/>
            <a:chExt cx="1683270" cy="1315721"/>
          </a:xfrm>
        </p:grpSpPr>
        <p:sp>
          <p:nvSpPr>
            <p:cNvPr id="134151" name="PA-任意多边形 81"/>
            <p:cNvSpPr/>
            <p:nvPr>
              <p:custDataLst>
                <p:tags r:id="rId4"/>
              </p:custDataLst>
            </p:nvPr>
          </p:nvSpPr>
          <p:spPr>
            <a:xfrm>
              <a:off x="5394195" y="3875703"/>
              <a:ext cx="59356" cy="66205"/>
            </a:xfrm>
            <a:custGeom>
              <a:avLst/>
              <a:gdLst/>
              <a:ahLst/>
              <a:cxnLst>
                <a:cxn ang="0">
                  <a:pos x="10792" y="7157"/>
                </a:cxn>
                <a:cxn ang="0">
                  <a:pos x="10792" y="7157"/>
                </a:cxn>
                <a:cxn ang="0">
                  <a:pos x="7194" y="35786"/>
                </a:cxn>
                <a:cxn ang="0">
                  <a:pos x="19785" y="55469"/>
                </a:cxn>
                <a:cxn ang="0">
                  <a:pos x="48564" y="59047"/>
                </a:cxn>
                <a:cxn ang="0">
                  <a:pos x="48564" y="59047"/>
                </a:cxn>
                <a:cxn ang="0">
                  <a:pos x="53960" y="30418"/>
                </a:cxn>
                <a:cxn ang="0">
                  <a:pos x="39570" y="12525"/>
                </a:cxn>
                <a:cxn ang="0">
                  <a:pos x="10792" y="7157"/>
                </a:cxn>
              </a:cxnLst>
              <a:pathLst>
                <a:path w="33" h="37">
                  <a:moveTo>
                    <a:pt x="6" y="4"/>
                  </a:moveTo>
                  <a:cubicBezTo>
                    <a:pt x="6" y="4"/>
                    <a:pt x="6" y="4"/>
                    <a:pt x="6" y="4"/>
                  </a:cubicBezTo>
                  <a:cubicBezTo>
                    <a:pt x="1" y="8"/>
                    <a:pt x="0" y="15"/>
                    <a:pt x="4" y="20"/>
                  </a:cubicBezTo>
                  <a:cubicBezTo>
                    <a:pt x="11" y="31"/>
                    <a:pt x="11" y="31"/>
                    <a:pt x="11" y="31"/>
                  </a:cubicBezTo>
                  <a:cubicBezTo>
                    <a:pt x="15" y="36"/>
                    <a:pt x="22" y="37"/>
                    <a:pt x="27" y="33"/>
                  </a:cubicBezTo>
                  <a:cubicBezTo>
                    <a:pt x="27" y="33"/>
                    <a:pt x="27" y="33"/>
                    <a:pt x="27" y="33"/>
                  </a:cubicBezTo>
                  <a:cubicBezTo>
                    <a:pt x="32" y="30"/>
                    <a:pt x="33" y="22"/>
                    <a:pt x="30" y="17"/>
                  </a:cubicBezTo>
                  <a:cubicBezTo>
                    <a:pt x="22" y="7"/>
                    <a:pt x="22" y="7"/>
                    <a:pt x="22" y="7"/>
                  </a:cubicBezTo>
                  <a:cubicBezTo>
                    <a:pt x="19" y="2"/>
                    <a:pt x="11" y="0"/>
                    <a:pt x="6" y="4"/>
                  </a:cubicBezTo>
                  <a:close/>
                </a:path>
              </a:pathLst>
            </a:custGeom>
            <a:solidFill>
              <a:srgbClr val="F7C2AB"/>
            </a:solidFill>
            <a:ln w="9525">
              <a:noFill/>
            </a:ln>
          </p:spPr>
          <p:txBody>
            <a:bodyPr/>
            <a:p>
              <a:endParaRPr lang="zh-CN" altLang="en-US"/>
            </a:p>
          </p:txBody>
        </p:sp>
        <p:sp>
          <p:nvSpPr>
            <p:cNvPr id="134152" name="PA-任意多边形 82"/>
            <p:cNvSpPr/>
            <p:nvPr>
              <p:custDataLst>
                <p:tags r:id="rId5"/>
              </p:custDataLst>
            </p:nvPr>
          </p:nvSpPr>
          <p:spPr>
            <a:xfrm>
              <a:off x="5302117" y="3884074"/>
              <a:ext cx="73814" cy="137736"/>
            </a:xfrm>
            <a:custGeom>
              <a:avLst/>
              <a:gdLst/>
              <a:ahLst/>
              <a:cxnLst>
                <a:cxn ang="0">
                  <a:pos x="54010" y="137736"/>
                </a:cxn>
                <a:cxn ang="0">
                  <a:pos x="54010" y="134111"/>
                </a:cxn>
                <a:cxn ang="0">
                  <a:pos x="54010" y="134111"/>
                </a:cxn>
                <a:cxn ang="0">
                  <a:pos x="39607" y="114175"/>
                </a:cxn>
                <a:cxn ang="0">
                  <a:pos x="43208" y="114175"/>
                </a:cxn>
                <a:cxn ang="0">
                  <a:pos x="66612" y="97865"/>
                </a:cxn>
                <a:cxn ang="0">
                  <a:pos x="66612" y="97865"/>
                </a:cxn>
                <a:cxn ang="0">
                  <a:pos x="52209" y="77929"/>
                </a:cxn>
                <a:cxn ang="0">
                  <a:pos x="72013" y="61618"/>
                </a:cxn>
                <a:cxn ang="0">
                  <a:pos x="72013" y="61618"/>
                </a:cxn>
                <a:cxn ang="0">
                  <a:pos x="52209" y="39870"/>
                </a:cxn>
                <a:cxn ang="0">
                  <a:pos x="50409" y="39870"/>
                </a:cxn>
                <a:cxn ang="0">
                  <a:pos x="66612" y="23560"/>
                </a:cxn>
                <a:cxn ang="0">
                  <a:pos x="66612" y="23560"/>
                </a:cxn>
                <a:cxn ang="0">
                  <a:pos x="48609" y="1812"/>
                </a:cxn>
                <a:cxn ang="0">
                  <a:pos x="32406" y="0"/>
                </a:cxn>
                <a:cxn ang="0">
                  <a:pos x="19803" y="3624"/>
                </a:cxn>
                <a:cxn ang="0">
                  <a:pos x="7201" y="27184"/>
                </a:cxn>
                <a:cxn ang="0">
                  <a:pos x="0" y="101489"/>
                </a:cxn>
                <a:cxn ang="0">
                  <a:pos x="0" y="105114"/>
                </a:cxn>
                <a:cxn ang="0">
                  <a:pos x="34206" y="135923"/>
                </a:cxn>
                <a:cxn ang="0">
                  <a:pos x="54010" y="137736"/>
                </a:cxn>
              </a:cxnLst>
              <a:pathLst>
                <a:path w="41" h="76">
                  <a:moveTo>
                    <a:pt x="30" y="76"/>
                  </a:moveTo>
                  <a:cubicBezTo>
                    <a:pt x="30" y="76"/>
                    <a:pt x="30" y="75"/>
                    <a:pt x="30" y="74"/>
                  </a:cubicBezTo>
                  <a:cubicBezTo>
                    <a:pt x="30" y="74"/>
                    <a:pt x="30" y="74"/>
                    <a:pt x="30" y="74"/>
                  </a:cubicBezTo>
                  <a:cubicBezTo>
                    <a:pt x="31" y="69"/>
                    <a:pt x="27" y="65"/>
                    <a:pt x="22" y="63"/>
                  </a:cubicBezTo>
                  <a:cubicBezTo>
                    <a:pt x="24" y="63"/>
                    <a:pt x="24" y="63"/>
                    <a:pt x="24" y="63"/>
                  </a:cubicBezTo>
                  <a:cubicBezTo>
                    <a:pt x="31" y="64"/>
                    <a:pt x="36" y="60"/>
                    <a:pt x="37" y="54"/>
                  </a:cubicBezTo>
                  <a:cubicBezTo>
                    <a:pt x="37" y="54"/>
                    <a:pt x="37" y="54"/>
                    <a:pt x="37" y="54"/>
                  </a:cubicBezTo>
                  <a:cubicBezTo>
                    <a:pt x="37" y="49"/>
                    <a:pt x="34" y="45"/>
                    <a:pt x="29" y="43"/>
                  </a:cubicBezTo>
                  <a:cubicBezTo>
                    <a:pt x="35" y="43"/>
                    <a:pt x="40" y="39"/>
                    <a:pt x="40" y="34"/>
                  </a:cubicBezTo>
                  <a:cubicBezTo>
                    <a:pt x="40" y="34"/>
                    <a:pt x="40" y="34"/>
                    <a:pt x="40" y="34"/>
                  </a:cubicBezTo>
                  <a:cubicBezTo>
                    <a:pt x="41" y="28"/>
                    <a:pt x="36" y="23"/>
                    <a:pt x="29" y="22"/>
                  </a:cubicBezTo>
                  <a:cubicBezTo>
                    <a:pt x="28" y="22"/>
                    <a:pt x="28" y="22"/>
                    <a:pt x="28" y="22"/>
                  </a:cubicBezTo>
                  <a:cubicBezTo>
                    <a:pt x="33" y="21"/>
                    <a:pt x="37" y="18"/>
                    <a:pt x="37" y="13"/>
                  </a:cubicBezTo>
                  <a:cubicBezTo>
                    <a:pt x="37" y="13"/>
                    <a:pt x="37" y="13"/>
                    <a:pt x="37" y="13"/>
                  </a:cubicBezTo>
                  <a:cubicBezTo>
                    <a:pt x="38" y="7"/>
                    <a:pt x="33" y="2"/>
                    <a:pt x="27" y="1"/>
                  </a:cubicBezTo>
                  <a:cubicBezTo>
                    <a:pt x="18" y="0"/>
                    <a:pt x="18" y="0"/>
                    <a:pt x="18" y="0"/>
                  </a:cubicBezTo>
                  <a:cubicBezTo>
                    <a:pt x="15" y="0"/>
                    <a:pt x="13" y="1"/>
                    <a:pt x="11" y="2"/>
                  </a:cubicBezTo>
                  <a:cubicBezTo>
                    <a:pt x="7" y="5"/>
                    <a:pt x="4" y="9"/>
                    <a:pt x="4" y="15"/>
                  </a:cubicBezTo>
                  <a:cubicBezTo>
                    <a:pt x="0" y="56"/>
                    <a:pt x="0" y="56"/>
                    <a:pt x="0" y="56"/>
                  </a:cubicBezTo>
                  <a:cubicBezTo>
                    <a:pt x="0" y="57"/>
                    <a:pt x="0" y="57"/>
                    <a:pt x="0" y="58"/>
                  </a:cubicBezTo>
                  <a:cubicBezTo>
                    <a:pt x="1" y="66"/>
                    <a:pt x="9" y="74"/>
                    <a:pt x="19" y="75"/>
                  </a:cubicBezTo>
                  <a:lnTo>
                    <a:pt x="30" y="76"/>
                  </a:lnTo>
                  <a:close/>
                </a:path>
              </a:pathLst>
            </a:custGeom>
            <a:solidFill>
              <a:srgbClr val="FAD9CA"/>
            </a:solidFill>
            <a:ln w="9525">
              <a:noFill/>
            </a:ln>
          </p:spPr>
          <p:txBody>
            <a:bodyPr/>
            <a:p>
              <a:endParaRPr lang="zh-CN" altLang="en-US"/>
            </a:p>
          </p:txBody>
        </p:sp>
        <p:sp>
          <p:nvSpPr>
            <p:cNvPr id="134153" name="PA-任意多边形 86"/>
            <p:cNvSpPr/>
            <p:nvPr>
              <p:custDataLst>
                <p:tags r:id="rId6"/>
              </p:custDataLst>
            </p:nvPr>
          </p:nvSpPr>
          <p:spPr>
            <a:xfrm>
              <a:off x="5266352" y="3982239"/>
              <a:ext cx="84468" cy="39571"/>
            </a:xfrm>
            <a:custGeom>
              <a:avLst/>
              <a:gdLst/>
              <a:ahLst/>
              <a:cxnLst>
                <a:cxn ang="0">
                  <a:pos x="1797" y="16188"/>
                </a:cxn>
                <a:cxn ang="0">
                  <a:pos x="1797" y="16188"/>
                </a:cxn>
                <a:cxn ang="0">
                  <a:pos x="44929" y="35973"/>
                </a:cxn>
                <a:cxn ang="0">
                  <a:pos x="84468" y="26980"/>
                </a:cxn>
                <a:cxn ang="0">
                  <a:pos x="84468" y="26980"/>
                </a:cxn>
                <a:cxn ang="0">
                  <a:pos x="68293" y="7194"/>
                </a:cxn>
                <a:cxn ang="0">
                  <a:pos x="21566" y="1798"/>
                </a:cxn>
                <a:cxn ang="0">
                  <a:pos x="1797" y="16188"/>
                </a:cxn>
              </a:cxnLst>
              <a:pathLst>
                <a:path w="47" h="22">
                  <a:moveTo>
                    <a:pt x="1" y="9"/>
                  </a:moveTo>
                  <a:cubicBezTo>
                    <a:pt x="1" y="9"/>
                    <a:pt x="1" y="9"/>
                    <a:pt x="1" y="9"/>
                  </a:cubicBezTo>
                  <a:cubicBezTo>
                    <a:pt x="0" y="22"/>
                    <a:pt x="17" y="19"/>
                    <a:pt x="25" y="20"/>
                  </a:cubicBezTo>
                  <a:cubicBezTo>
                    <a:pt x="35" y="21"/>
                    <a:pt x="46" y="22"/>
                    <a:pt x="47" y="15"/>
                  </a:cubicBezTo>
                  <a:cubicBezTo>
                    <a:pt x="47" y="15"/>
                    <a:pt x="47" y="15"/>
                    <a:pt x="47" y="15"/>
                  </a:cubicBezTo>
                  <a:cubicBezTo>
                    <a:pt x="47" y="10"/>
                    <a:pt x="43" y="5"/>
                    <a:pt x="38" y="4"/>
                  </a:cubicBezTo>
                  <a:cubicBezTo>
                    <a:pt x="12" y="1"/>
                    <a:pt x="12" y="1"/>
                    <a:pt x="12" y="1"/>
                  </a:cubicBezTo>
                  <a:cubicBezTo>
                    <a:pt x="6" y="0"/>
                    <a:pt x="2" y="4"/>
                    <a:pt x="1" y="9"/>
                  </a:cubicBezTo>
                  <a:close/>
                </a:path>
              </a:pathLst>
            </a:custGeom>
            <a:solidFill>
              <a:srgbClr val="FAD9CA"/>
            </a:solidFill>
            <a:ln w="9525">
              <a:noFill/>
            </a:ln>
          </p:spPr>
          <p:txBody>
            <a:bodyPr/>
            <a:p>
              <a:endParaRPr lang="zh-CN" altLang="en-US"/>
            </a:p>
          </p:txBody>
        </p:sp>
        <p:sp>
          <p:nvSpPr>
            <p:cNvPr id="134154" name="PA-任意多边形 87"/>
            <p:cNvSpPr/>
            <p:nvPr>
              <p:custDataLst>
                <p:tags r:id="rId7"/>
              </p:custDataLst>
            </p:nvPr>
          </p:nvSpPr>
          <p:spPr>
            <a:xfrm>
              <a:off x="5338644" y="3884074"/>
              <a:ext cx="21307" cy="32722"/>
            </a:xfrm>
            <a:custGeom>
              <a:avLst/>
              <a:gdLst/>
              <a:ahLst/>
              <a:cxnLst>
                <a:cxn ang="0">
                  <a:pos x="1775" y="30904"/>
                </a:cxn>
                <a:cxn ang="0">
                  <a:pos x="1775" y="30904"/>
                </a:cxn>
                <a:cxn ang="0">
                  <a:pos x="21307" y="18178"/>
                </a:cxn>
                <a:cxn ang="0">
                  <a:pos x="21307" y="18178"/>
                </a:cxn>
                <a:cxn ang="0">
                  <a:pos x="5326" y="0"/>
                </a:cxn>
                <a:cxn ang="0">
                  <a:pos x="3551" y="0"/>
                </a:cxn>
                <a:cxn ang="0">
                  <a:pos x="0" y="14543"/>
                </a:cxn>
                <a:cxn ang="0">
                  <a:pos x="1775" y="30904"/>
                </a:cxn>
              </a:cxnLst>
              <a:pathLst>
                <a:path w="12" h="18">
                  <a:moveTo>
                    <a:pt x="1" y="17"/>
                  </a:moveTo>
                  <a:cubicBezTo>
                    <a:pt x="1" y="17"/>
                    <a:pt x="1" y="17"/>
                    <a:pt x="1" y="17"/>
                  </a:cubicBezTo>
                  <a:cubicBezTo>
                    <a:pt x="7" y="18"/>
                    <a:pt x="11" y="15"/>
                    <a:pt x="12" y="10"/>
                  </a:cubicBezTo>
                  <a:cubicBezTo>
                    <a:pt x="12" y="10"/>
                    <a:pt x="12" y="10"/>
                    <a:pt x="12" y="10"/>
                  </a:cubicBezTo>
                  <a:cubicBezTo>
                    <a:pt x="12" y="5"/>
                    <a:pt x="8" y="1"/>
                    <a:pt x="3" y="0"/>
                  </a:cubicBezTo>
                  <a:cubicBezTo>
                    <a:pt x="2" y="0"/>
                    <a:pt x="2" y="0"/>
                    <a:pt x="2" y="0"/>
                  </a:cubicBezTo>
                  <a:cubicBezTo>
                    <a:pt x="1" y="2"/>
                    <a:pt x="1" y="5"/>
                    <a:pt x="0" y="8"/>
                  </a:cubicBezTo>
                  <a:cubicBezTo>
                    <a:pt x="0" y="11"/>
                    <a:pt x="0" y="14"/>
                    <a:pt x="1" y="17"/>
                  </a:cubicBezTo>
                  <a:close/>
                </a:path>
              </a:pathLst>
            </a:custGeom>
            <a:solidFill>
              <a:srgbClr val="FAD9CA"/>
            </a:solidFill>
            <a:ln w="9525">
              <a:noFill/>
            </a:ln>
          </p:spPr>
          <p:txBody>
            <a:bodyPr/>
            <a:p>
              <a:endParaRPr lang="zh-CN" altLang="en-US"/>
            </a:p>
          </p:txBody>
        </p:sp>
        <p:sp>
          <p:nvSpPr>
            <p:cNvPr id="134155" name="PA-任意多边形 88"/>
            <p:cNvSpPr/>
            <p:nvPr>
              <p:custDataLst>
                <p:tags r:id="rId8"/>
              </p:custDataLst>
            </p:nvPr>
          </p:nvSpPr>
          <p:spPr>
            <a:xfrm>
              <a:off x="5343971" y="3922123"/>
              <a:ext cx="21307" cy="32722"/>
            </a:xfrm>
            <a:custGeom>
              <a:avLst/>
              <a:gdLst/>
              <a:ahLst/>
              <a:cxnLst>
                <a:cxn ang="0">
                  <a:pos x="1775" y="32722"/>
                </a:cxn>
                <a:cxn ang="0">
                  <a:pos x="1775" y="32722"/>
                </a:cxn>
                <a:cxn ang="0">
                  <a:pos x="21307" y="18178"/>
                </a:cxn>
                <a:cxn ang="0">
                  <a:pos x="21307" y="18178"/>
                </a:cxn>
                <a:cxn ang="0">
                  <a:pos x="5326" y="0"/>
                </a:cxn>
                <a:cxn ang="0">
                  <a:pos x="3551" y="0"/>
                </a:cxn>
                <a:cxn ang="0">
                  <a:pos x="0" y="14543"/>
                </a:cxn>
                <a:cxn ang="0">
                  <a:pos x="1775" y="32722"/>
                </a:cxn>
              </a:cxnLst>
              <a:pathLst>
                <a:path w="12" h="18">
                  <a:moveTo>
                    <a:pt x="1" y="18"/>
                  </a:moveTo>
                  <a:cubicBezTo>
                    <a:pt x="1" y="18"/>
                    <a:pt x="1" y="18"/>
                    <a:pt x="1" y="18"/>
                  </a:cubicBezTo>
                  <a:cubicBezTo>
                    <a:pt x="7" y="18"/>
                    <a:pt x="11" y="15"/>
                    <a:pt x="12" y="10"/>
                  </a:cubicBezTo>
                  <a:cubicBezTo>
                    <a:pt x="12" y="10"/>
                    <a:pt x="12" y="10"/>
                    <a:pt x="12" y="10"/>
                  </a:cubicBezTo>
                  <a:cubicBezTo>
                    <a:pt x="12" y="5"/>
                    <a:pt x="8" y="1"/>
                    <a:pt x="3" y="0"/>
                  </a:cubicBezTo>
                  <a:cubicBezTo>
                    <a:pt x="2" y="0"/>
                    <a:pt x="2" y="0"/>
                    <a:pt x="2" y="0"/>
                  </a:cubicBezTo>
                  <a:cubicBezTo>
                    <a:pt x="1" y="3"/>
                    <a:pt x="1" y="5"/>
                    <a:pt x="0" y="8"/>
                  </a:cubicBezTo>
                  <a:cubicBezTo>
                    <a:pt x="0" y="11"/>
                    <a:pt x="0" y="14"/>
                    <a:pt x="1" y="18"/>
                  </a:cubicBezTo>
                  <a:close/>
                </a:path>
              </a:pathLst>
            </a:custGeom>
            <a:solidFill>
              <a:srgbClr val="FAD9CA"/>
            </a:solidFill>
            <a:ln w="9525">
              <a:noFill/>
            </a:ln>
          </p:spPr>
          <p:txBody>
            <a:bodyPr/>
            <a:p>
              <a:endParaRPr lang="zh-CN" altLang="en-US"/>
            </a:p>
          </p:txBody>
        </p:sp>
        <p:sp>
          <p:nvSpPr>
            <p:cNvPr id="134156" name="PA-任意多边形 89"/>
            <p:cNvSpPr/>
            <p:nvPr>
              <p:custDataLst>
                <p:tags r:id="rId9"/>
              </p:custDataLst>
            </p:nvPr>
          </p:nvSpPr>
          <p:spPr>
            <a:xfrm>
              <a:off x="5338644" y="3958649"/>
              <a:ext cx="21307" cy="30439"/>
            </a:xfrm>
            <a:custGeom>
              <a:avLst/>
              <a:gdLst/>
              <a:ahLst/>
              <a:cxnLst>
                <a:cxn ang="0">
                  <a:pos x="1775" y="28648"/>
                </a:cxn>
                <a:cxn ang="0">
                  <a:pos x="1775" y="28648"/>
                </a:cxn>
                <a:cxn ang="0">
                  <a:pos x="21307" y="16114"/>
                </a:cxn>
                <a:cxn ang="0">
                  <a:pos x="21307" y="16114"/>
                </a:cxn>
                <a:cxn ang="0">
                  <a:pos x="5326" y="0"/>
                </a:cxn>
                <a:cxn ang="0">
                  <a:pos x="3551" y="0"/>
                </a:cxn>
                <a:cxn ang="0">
                  <a:pos x="0" y="12533"/>
                </a:cxn>
                <a:cxn ang="0">
                  <a:pos x="1775" y="28648"/>
                </a:cxn>
              </a:cxnLst>
              <a:pathLst>
                <a:path w="12" h="17">
                  <a:moveTo>
                    <a:pt x="1" y="16"/>
                  </a:moveTo>
                  <a:cubicBezTo>
                    <a:pt x="1" y="16"/>
                    <a:pt x="1" y="16"/>
                    <a:pt x="1" y="16"/>
                  </a:cubicBezTo>
                  <a:cubicBezTo>
                    <a:pt x="7" y="17"/>
                    <a:pt x="11" y="14"/>
                    <a:pt x="12" y="9"/>
                  </a:cubicBezTo>
                  <a:cubicBezTo>
                    <a:pt x="12" y="9"/>
                    <a:pt x="12" y="9"/>
                    <a:pt x="12" y="9"/>
                  </a:cubicBezTo>
                  <a:cubicBezTo>
                    <a:pt x="12" y="5"/>
                    <a:pt x="8" y="1"/>
                    <a:pt x="3" y="0"/>
                  </a:cubicBezTo>
                  <a:cubicBezTo>
                    <a:pt x="2" y="0"/>
                    <a:pt x="2" y="0"/>
                    <a:pt x="2" y="0"/>
                  </a:cubicBezTo>
                  <a:cubicBezTo>
                    <a:pt x="1" y="3"/>
                    <a:pt x="1" y="5"/>
                    <a:pt x="0" y="7"/>
                  </a:cubicBezTo>
                  <a:cubicBezTo>
                    <a:pt x="0" y="10"/>
                    <a:pt x="0" y="13"/>
                    <a:pt x="1" y="16"/>
                  </a:cubicBezTo>
                  <a:close/>
                </a:path>
              </a:pathLst>
            </a:custGeom>
            <a:solidFill>
              <a:srgbClr val="FAD9CA"/>
            </a:solidFill>
            <a:ln w="9525">
              <a:noFill/>
            </a:ln>
          </p:spPr>
          <p:txBody>
            <a:bodyPr/>
            <a:p>
              <a:endParaRPr lang="zh-CN" altLang="en-US"/>
            </a:p>
          </p:txBody>
        </p:sp>
        <p:sp>
          <p:nvSpPr>
            <p:cNvPr id="134157" name="PA-任意多边形 90"/>
            <p:cNvSpPr/>
            <p:nvPr>
              <p:custDataLst>
                <p:tags r:id="rId10"/>
              </p:custDataLst>
            </p:nvPr>
          </p:nvSpPr>
          <p:spPr>
            <a:xfrm>
              <a:off x="5327230" y="3992893"/>
              <a:ext cx="27395" cy="26634"/>
            </a:xfrm>
            <a:custGeom>
              <a:avLst/>
              <a:gdLst/>
              <a:ahLst/>
              <a:cxnLst>
                <a:cxn ang="0">
                  <a:pos x="1826" y="23082"/>
                </a:cxn>
                <a:cxn ang="0">
                  <a:pos x="1826" y="23082"/>
                </a:cxn>
                <a:cxn ang="0">
                  <a:pos x="3652" y="0"/>
                </a:cxn>
                <a:cxn ang="0">
                  <a:pos x="3652" y="0"/>
                </a:cxn>
                <a:cxn ang="0">
                  <a:pos x="0" y="8878"/>
                </a:cxn>
                <a:cxn ang="0">
                  <a:pos x="1826" y="23082"/>
                </a:cxn>
              </a:cxnLst>
              <a:pathLst>
                <a:path w="15" h="15">
                  <a:moveTo>
                    <a:pt x="1" y="13"/>
                  </a:moveTo>
                  <a:cubicBezTo>
                    <a:pt x="1" y="13"/>
                    <a:pt x="1" y="13"/>
                    <a:pt x="1" y="13"/>
                  </a:cubicBezTo>
                  <a:cubicBezTo>
                    <a:pt x="14" y="15"/>
                    <a:pt x="15" y="1"/>
                    <a:pt x="2" y="0"/>
                  </a:cubicBezTo>
                  <a:cubicBezTo>
                    <a:pt x="2" y="0"/>
                    <a:pt x="2" y="0"/>
                    <a:pt x="2" y="0"/>
                  </a:cubicBezTo>
                  <a:cubicBezTo>
                    <a:pt x="1" y="1"/>
                    <a:pt x="0" y="3"/>
                    <a:pt x="0" y="5"/>
                  </a:cubicBezTo>
                  <a:cubicBezTo>
                    <a:pt x="0" y="8"/>
                    <a:pt x="0" y="11"/>
                    <a:pt x="1" y="13"/>
                  </a:cubicBezTo>
                  <a:close/>
                </a:path>
              </a:pathLst>
            </a:custGeom>
            <a:solidFill>
              <a:srgbClr val="FAD9CA"/>
            </a:solidFill>
            <a:ln w="9525">
              <a:noFill/>
            </a:ln>
          </p:spPr>
          <p:txBody>
            <a:bodyPr/>
            <a:p>
              <a:endParaRPr lang="zh-CN" altLang="en-US"/>
            </a:p>
          </p:txBody>
        </p:sp>
        <p:sp>
          <p:nvSpPr>
            <p:cNvPr id="134158" name="PA-任意多边形 92"/>
            <p:cNvSpPr/>
            <p:nvPr>
              <p:custDataLst>
                <p:tags r:id="rId11"/>
              </p:custDataLst>
            </p:nvPr>
          </p:nvSpPr>
          <p:spPr>
            <a:xfrm>
              <a:off x="5300595" y="3835372"/>
              <a:ext cx="102731" cy="45658"/>
            </a:xfrm>
            <a:custGeom>
              <a:avLst/>
              <a:gdLst/>
              <a:ahLst/>
              <a:cxnLst>
                <a:cxn ang="0">
                  <a:pos x="81103" y="45658"/>
                </a:cxn>
                <a:cxn ang="0">
                  <a:pos x="100928" y="32873"/>
                </a:cxn>
                <a:cxn ang="0">
                  <a:pos x="100928" y="32873"/>
                </a:cxn>
                <a:cxn ang="0">
                  <a:pos x="82905" y="9131"/>
                </a:cxn>
                <a:cxn ang="0">
                  <a:pos x="41452" y="5478"/>
                </a:cxn>
                <a:cxn ang="0">
                  <a:pos x="81103" y="45658"/>
                </a:cxn>
              </a:cxnLst>
              <a:pathLst>
                <a:path w="57" h="25">
                  <a:moveTo>
                    <a:pt x="45" y="25"/>
                  </a:moveTo>
                  <a:cubicBezTo>
                    <a:pt x="51" y="25"/>
                    <a:pt x="56" y="24"/>
                    <a:pt x="56" y="18"/>
                  </a:cubicBezTo>
                  <a:cubicBezTo>
                    <a:pt x="56" y="18"/>
                    <a:pt x="56" y="18"/>
                    <a:pt x="56" y="18"/>
                  </a:cubicBezTo>
                  <a:cubicBezTo>
                    <a:pt x="57" y="12"/>
                    <a:pt x="52" y="6"/>
                    <a:pt x="46" y="5"/>
                  </a:cubicBezTo>
                  <a:cubicBezTo>
                    <a:pt x="23" y="3"/>
                    <a:pt x="23" y="3"/>
                    <a:pt x="23" y="3"/>
                  </a:cubicBezTo>
                  <a:cubicBezTo>
                    <a:pt x="0" y="0"/>
                    <a:pt x="14" y="25"/>
                    <a:pt x="45" y="25"/>
                  </a:cubicBezTo>
                  <a:close/>
                </a:path>
              </a:pathLst>
            </a:custGeom>
            <a:solidFill>
              <a:srgbClr val="F7C2AB"/>
            </a:solidFill>
            <a:ln w="9525">
              <a:noFill/>
            </a:ln>
          </p:spPr>
          <p:txBody>
            <a:bodyPr/>
            <a:p>
              <a:endParaRPr lang="zh-CN" altLang="en-US"/>
            </a:p>
          </p:txBody>
        </p:sp>
        <p:sp>
          <p:nvSpPr>
            <p:cNvPr id="134159" name="PA-任意多边形 93"/>
            <p:cNvSpPr/>
            <p:nvPr>
              <p:custDataLst>
                <p:tags r:id="rId12"/>
              </p:custDataLst>
            </p:nvPr>
          </p:nvSpPr>
          <p:spPr>
            <a:xfrm>
              <a:off x="5321903" y="3839176"/>
              <a:ext cx="38049" cy="14459"/>
            </a:xfrm>
            <a:custGeom>
              <a:avLst/>
              <a:gdLst/>
              <a:ahLst/>
              <a:cxnLst>
                <a:cxn ang="0">
                  <a:pos x="38049" y="3614"/>
                </a:cxn>
                <a:cxn ang="0">
                  <a:pos x="19930" y="1807"/>
                </a:cxn>
                <a:cxn ang="0">
                  <a:pos x="1811" y="9036"/>
                </a:cxn>
                <a:cxn ang="0">
                  <a:pos x="38049" y="3614"/>
                </a:cxn>
              </a:cxnLst>
              <a:pathLst>
                <a:path w="21" h="8">
                  <a:moveTo>
                    <a:pt x="21" y="2"/>
                  </a:moveTo>
                  <a:cubicBezTo>
                    <a:pt x="11" y="1"/>
                    <a:pt x="11" y="1"/>
                    <a:pt x="11" y="1"/>
                  </a:cubicBezTo>
                  <a:cubicBezTo>
                    <a:pt x="5" y="0"/>
                    <a:pt x="0" y="2"/>
                    <a:pt x="1" y="5"/>
                  </a:cubicBezTo>
                  <a:cubicBezTo>
                    <a:pt x="9" y="8"/>
                    <a:pt x="20" y="7"/>
                    <a:pt x="21" y="2"/>
                  </a:cubicBezTo>
                  <a:close/>
                </a:path>
              </a:pathLst>
            </a:custGeom>
            <a:solidFill>
              <a:srgbClr val="F7C2AB"/>
            </a:solidFill>
            <a:ln w="9525">
              <a:noFill/>
            </a:ln>
          </p:spPr>
          <p:txBody>
            <a:bodyPr/>
            <a:p>
              <a:endParaRPr lang="zh-CN" altLang="en-US"/>
            </a:p>
          </p:txBody>
        </p:sp>
        <p:grpSp>
          <p:nvGrpSpPr>
            <p:cNvPr id="134160" name="组合 16"/>
            <p:cNvGrpSpPr/>
            <p:nvPr/>
          </p:nvGrpSpPr>
          <p:grpSpPr>
            <a:xfrm>
              <a:off x="5257220" y="2868176"/>
              <a:ext cx="1683270" cy="1315721"/>
              <a:chOff x="5257218" y="2868166"/>
              <a:chExt cx="1683271" cy="1315719"/>
            </a:xfrm>
          </p:grpSpPr>
          <p:sp>
            <p:nvSpPr>
              <p:cNvPr id="3" name="PA-矩形 120"/>
              <p:cNvSpPr/>
              <p:nvPr>
                <p:custDataLst>
                  <p:tags r:id="rId13"/>
                </p:custDataLst>
              </p:nvPr>
            </p:nvSpPr>
            <p:spPr>
              <a:xfrm>
                <a:off x="5756774" y="3182405"/>
                <a:ext cx="679669" cy="679667"/>
              </a:xfrm>
              <a:prstGeom prst="rect">
                <a:avLst/>
              </a:prstGeom>
              <a:ln>
                <a:noFill/>
              </a:ln>
            </p:spPr>
            <p:style>
              <a:lnRef idx="0">
                <a:scrgbClr r="0" g="0" b="0"/>
              </a:lnRef>
              <a:fillRef idx="0">
                <a:scrgbClr r="0" g="0" b="0"/>
              </a:fillRef>
              <a:effectRef idx="0">
                <a:scrgbClr r="0" g="0" b="0"/>
              </a:effectRef>
              <a:fontRef idx="minor">
                <a:sysClr val="window" lastClr="FFFFFF"/>
              </a:fontRef>
            </p:style>
            <p:txBody>
              <a:bodyPr anchor="ct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134162" name="PA-任意多边形 56"/>
              <p:cNvSpPr/>
              <p:nvPr>
                <p:custDataLst>
                  <p:tags r:id="rId14"/>
                </p:custDataLst>
              </p:nvPr>
            </p:nvSpPr>
            <p:spPr>
              <a:xfrm>
                <a:off x="6090483" y="3552279"/>
                <a:ext cx="358418" cy="631605"/>
              </a:xfrm>
              <a:custGeom>
                <a:avLst/>
                <a:gdLst/>
                <a:ahLst/>
                <a:cxnLst>
                  <a:cxn ang="0">
                    <a:pos x="268363" y="631605"/>
                  </a:cxn>
                  <a:cxn ang="0">
                    <a:pos x="270164" y="341066"/>
                  </a:cxn>
                  <a:cxn ang="0">
                    <a:pos x="358418" y="101056"/>
                  </a:cxn>
                  <a:cxn ang="0">
                    <a:pos x="162098" y="0"/>
                  </a:cxn>
                  <a:cxn ang="0">
                    <a:pos x="54032" y="0"/>
                  </a:cxn>
                  <a:cxn ang="0">
                    <a:pos x="0" y="0"/>
                  </a:cxn>
                  <a:cxn ang="0">
                    <a:pos x="0" y="631605"/>
                  </a:cxn>
                  <a:cxn ang="0">
                    <a:pos x="268363" y="631605"/>
                  </a:cxn>
                </a:cxnLst>
                <a:pathLst>
                  <a:path w="199" h="350">
                    <a:moveTo>
                      <a:pt x="149" y="350"/>
                    </a:moveTo>
                    <a:cubicBezTo>
                      <a:pt x="150" y="189"/>
                      <a:pt x="150" y="189"/>
                      <a:pt x="150" y="189"/>
                    </a:cubicBezTo>
                    <a:cubicBezTo>
                      <a:pt x="199" y="56"/>
                      <a:pt x="199" y="56"/>
                      <a:pt x="199" y="56"/>
                    </a:cubicBezTo>
                    <a:cubicBezTo>
                      <a:pt x="179" y="35"/>
                      <a:pt x="146" y="18"/>
                      <a:pt x="90" y="0"/>
                    </a:cubicBezTo>
                    <a:cubicBezTo>
                      <a:pt x="30" y="0"/>
                      <a:pt x="30" y="0"/>
                      <a:pt x="30" y="0"/>
                    </a:cubicBezTo>
                    <a:cubicBezTo>
                      <a:pt x="0" y="0"/>
                      <a:pt x="0" y="0"/>
                      <a:pt x="0" y="0"/>
                    </a:cubicBezTo>
                    <a:cubicBezTo>
                      <a:pt x="0" y="350"/>
                      <a:pt x="0" y="350"/>
                      <a:pt x="0" y="350"/>
                    </a:cubicBezTo>
                    <a:lnTo>
                      <a:pt x="149" y="350"/>
                    </a:lnTo>
                    <a:close/>
                  </a:path>
                </a:pathLst>
              </a:custGeom>
              <a:solidFill>
                <a:srgbClr val="242424"/>
              </a:solidFill>
              <a:ln w="9525">
                <a:noFill/>
              </a:ln>
            </p:spPr>
            <p:txBody>
              <a:bodyPr/>
              <a:p>
                <a:endParaRPr lang="zh-CN" altLang="en-US"/>
              </a:p>
            </p:txBody>
          </p:sp>
          <p:sp>
            <p:nvSpPr>
              <p:cNvPr id="134163" name="PA-任意多边形 57"/>
              <p:cNvSpPr/>
              <p:nvPr>
                <p:custDataLst>
                  <p:tags r:id="rId15"/>
                </p:custDataLst>
              </p:nvPr>
            </p:nvSpPr>
            <p:spPr>
              <a:xfrm>
                <a:off x="6274637" y="3624571"/>
                <a:ext cx="303628" cy="474846"/>
              </a:xfrm>
              <a:custGeom>
                <a:avLst/>
                <a:gdLst/>
                <a:ahLst/>
                <a:cxnLst>
                  <a:cxn ang="0">
                    <a:pos x="7186" y="27082"/>
                  </a:cxn>
                  <a:cxn ang="0">
                    <a:pos x="14372" y="25276"/>
                  </a:cxn>
                  <a:cxn ang="0">
                    <a:pos x="23356" y="21665"/>
                  </a:cxn>
                  <a:cxn ang="0">
                    <a:pos x="23356" y="21665"/>
                  </a:cxn>
                  <a:cxn ang="0">
                    <a:pos x="95220" y="3610"/>
                  </a:cxn>
                  <a:cxn ang="0">
                    <a:pos x="150915" y="10832"/>
                  </a:cxn>
                  <a:cxn ang="0">
                    <a:pos x="186848" y="48748"/>
                  </a:cxn>
                  <a:cxn ang="0">
                    <a:pos x="215593" y="133606"/>
                  </a:cxn>
                  <a:cxn ang="0">
                    <a:pos x="213797" y="133606"/>
                  </a:cxn>
                  <a:cxn ang="0">
                    <a:pos x="291051" y="368321"/>
                  </a:cxn>
                  <a:cxn ang="0">
                    <a:pos x="231763" y="464013"/>
                  </a:cxn>
                  <a:cxn ang="0">
                    <a:pos x="231763" y="464013"/>
                  </a:cxn>
                  <a:cxn ang="0">
                    <a:pos x="123966" y="409848"/>
                  </a:cxn>
                  <a:cxn ang="0">
                    <a:pos x="0" y="28887"/>
                  </a:cxn>
                  <a:cxn ang="0">
                    <a:pos x="7186" y="27082"/>
                  </a:cxn>
                </a:cxnLst>
                <a:pathLst>
                  <a:path w="169" h="263">
                    <a:moveTo>
                      <a:pt x="4" y="15"/>
                    </a:moveTo>
                    <a:cubicBezTo>
                      <a:pt x="8" y="14"/>
                      <a:pt x="8" y="14"/>
                      <a:pt x="8" y="14"/>
                    </a:cubicBezTo>
                    <a:cubicBezTo>
                      <a:pt x="13" y="12"/>
                      <a:pt x="13" y="12"/>
                      <a:pt x="13" y="12"/>
                    </a:cubicBezTo>
                    <a:cubicBezTo>
                      <a:pt x="13" y="12"/>
                      <a:pt x="13" y="12"/>
                      <a:pt x="13" y="12"/>
                    </a:cubicBezTo>
                    <a:cubicBezTo>
                      <a:pt x="53" y="2"/>
                      <a:pt x="53" y="2"/>
                      <a:pt x="53" y="2"/>
                    </a:cubicBezTo>
                    <a:cubicBezTo>
                      <a:pt x="64" y="0"/>
                      <a:pt x="74" y="2"/>
                      <a:pt x="84" y="6"/>
                    </a:cubicBezTo>
                    <a:cubicBezTo>
                      <a:pt x="94" y="11"/>
                      <a:pt x="101" y="17"/>
                      <a:pt x="104" y="27"/>
                    </a:cubicBezTo>
                    <a:cubicBezTo>
                      <a:pt x="120" y="74"/>
                      <a:pt x="120" y="74"/>
                      <a:pt x="120" y="74"/>
                    </a:cubicBezTo>
                    <a:cubicBezTo>
                      <a:pt x="119" y="74"/>
                      <a:pt x="119" y="74"/>
                      <a:pt x="119" y="74"/>
                    </a:cubicBezTo>
                    <a:cubicBezTo>
                      <a:pt x="162" y="204"/>
                      <a:pt x="162" y="204"/>
                      <a:pt x="162" y="204"/>
                    </a:cubicBezTo>
                    <a:cubicBezTo>
                      <a:pt x="169" y="226"/>
                      <a:pt x="155" y="250"/>
                      <a:pt x="129" y="257"/>
                    </a:cubicBezTo>
                    <a:cubicBezTo>
                      <a:pt x="129" y="257"/>
                      <a:pt x="129" y="257"/>
                      <a:pt x="129" y="257"/>
                    </a:cubicBezTo>
                    <a:cubicBezTo>
                      <a:pt x="104" y="263"/>
                      <a:pt x="77" y="250"/>
                      <a:pt x="69" y="227"/>
                    </a:cubicBezTo>
                    <a:cubicBezTo>
                      <a:pt x="0" y="16"/>
                      <a:pt x="0" y="16"/>
                      <a:pt x="0" y="16"/>
                    </a:cubicBezTo>
                    <a:cubicBezTo>
                      <a:pt x="4" y="15"/>
                      <a:pt x="4" y="15"/>
                      <a:pt x="4" y="15"/>
                    </a:cubicBezTo>
                    <a:close/>
                  </a:path>
                </a:pathLst>
              </a:custGeom>
              <a:solidFill>
                <a:srgbClr val="242424"/>
              </a:solidFill>
              <a:ln w="9525">
                <a:noFill/>
              </a:ln>
            </p:spPr>
            <p:txBody>
              <a:bodyPr/>
              <a:p>
                <a:endParaRPr lang="zh-CN" altLang="en-US"/>
              </a:p>
            </p:txBody>
          </p:sp>
          <p:sp>
            <p:nvSpPr>
              <p:cNvPr id="134164" name="PA-任意多边形 58"/>
              <p:cNvSpPr/>
              <p:nvPr>
                <p:custDataLst>
                  <p:tags r:id="rId16"/>
                </p:custDataLst>
              </p:nvPr>
            </p:nvSpPr>
            <p:spPr>
              <a:xfrm>
                <a:off x="6385740" y="3882539"/>
                <a:ext cx="379725" cy="211549"/>
              </a:xfrm>
              <a:custGeom>
                <a:avLst/>
                <a:gdLst/>
                <a:ahLst/>
                <a:cxnLst>
                  <a:cxn ang="0">
                    <a:pos x="1799" y="56051"/>
                  </a:cxn>
                  <a:cxn ang="0">
                    <a:pos x="1799" y="63283"/>
                  </a:cxn>
                  <a:cxn ang="0">
                    <a:pos x="3599" y="72324"/>
                  </a:cxn>
                  <a:cxn ang="0">
                    <a:pos x="3599" y="72324"/>
                  </a:cxn>
                  <a:cxn ang="0">
                    <a:pos x="14397" y="144648"/>
                  </a:cxn>
                  <a:cxn ang="0">
                    <a:pos x="43191" y="191659"/>
                  </a:cxn>
                  <a:cxn ang="0">
                    <a:pos x="91781" y="209740"/>
                  </a:cxn>
                  <a:cxn ang="0">
                    <a:pos x="179964" y="197084"/>
                  </a:cxn>
                  <a:cxn ang="0">
                    <a:pos x="179964" y="197084"/>
                  </a:cxn>
                  <a:cxn ang="0">
                    <a:pos x="379725" y="169962"/>
                  </a:cxn>
                  <a:cxn ang="0">
                    <a:pos x="349131" y="0"/>
                  </a:cxn>
                  <a:cxn ang="0">
                    <a:pos x="0" y="47010"/>
                  </a:cxn>
                  <a:cxn ang="0">
                    <a:pos x="1799" y="56051"/>
                  </a:cxn>
                </a:cxnLst>
                <a:pathLst>
                  <a:path w="211" h="117">
                    <a:moveTo>
                      <a:pt x="1" y="31"/>
                    </a:moveTo>
                    <a:cubicBezTo>
                      <a:pt x="1" y="35"/>
                      <a:pt x="1" y="35"/>
                      <a:pt x="1" y="35"/>
                    </a:cubicBezTo>
                    <a:cubicBezTo>
                      <a:pt x="2" y="40"/>
                      <a:pt x="2" y="40"/>
                      <a:pt x="2" y="40"/>
                    </a:cubicBezTo>
                    <a:cubicBezTo>
                      <a:pt x="2" y="40"/>
                      <a:pt x="2" y="40"/>
                      <a:pt x="2" y="40"/>
                    </a:cubicBezTo>
                    <a:cubicBezTo>
                      <a:pt x="8" y="80"/>
                      <a:pt x="8" y="80"/>
                      <a:pt x="8" y="80"/>
                    </a:cubicBezTo>
                    <a:cubicBezTo>
                      <a:pt x="11" y="91"/>
                      <a:pt x="16" y="100"/>
                      <a:pt x="24" y="106"/>
                    </a:cubicBezTo>
                    <a:cubicBezTo>
                      <a:pt x="32" y="114"/>
                      <a:pt x="40" y="117"/>
                      <a:pt x="51" y="116"/>
                    </a:cubicBezTo>
                    <a:cubicBezTo>
                      <a:pt x="100" y="109"/>
                      <a:pt x="100" y="109"/>
                      <a:pt x="100" y="109"/>
                    </a:cubicBezTo>
                    <a:cubicBezTo>
                      <a:pt x="100" y="109"/>
                      <a:pt x="100" y="109"/>
                      <a:pt x="100" y="109"/>
                    </a:cubicBezTo>
                    <a:cubicBezTo>
                      <a:pt x="211" y="94"/>
                      <a:pt x="211" y="94"/>
                      <a:pt x="211" y="94"/>
                    </a:cubicBezTo>
                    <a:cubicBezTo>
                      <a:pt x="194" y="0"/>
                      <a:pt x="194" y="0"/>
                      <a:pt x="194" y="0"/>
                    </a:cubicBezTo>
                    <a:cubicBezTo>
                      <a:pt x="0" y="26"/>
                      <a:pt x="0" y="26"/>
                      <a:pt x="0" y="26"/>
                    </a:cubicBezTo>
                    <a:cubicBezTo>
                      <a:pt x="1" y="31"/>
                      <a:pt x="1" y="31"/>
                      <a:pt x="1" y="31"/>
                    </a:cubicBezTo>
                    <a:close/>
                  </a:path>
                </a:pathLst>
              </a:custGeom>
              <a:solidFill>
                <a:srgbClr val="242424"/>
              </a:solidFill>
              <a:ln w="9525">
                <a:noFill/>
              </a:ln>
            </p:spPr>
            <p:txBody>
              <a:bodyPr/>
              <a:p>
                <a:endParaRPr lang="zh-CN" altLang="en-US"/>
              </a:p>
            </p:txBody>
          </p:sp>
          <p:sp>
            <p:nvSpPr>
              <p:cNvPr id="134165" name="PA-任意多边形 59"/>
              <p:cNvSpPr/>
              <p:nvPr>
                <p:custDataLst>
                  <p:tags r:id="rId17"/>
                </p:custDataLst>
              </p:nvPr>
            </p:nvSpPr>
            <p:spPr>
              <a:xfrm>
                <a:off x="6094287" y="2868167"/>
                <a:ext cx="307432" cy="642259"/>
              </a:xfrm>
              <a:custGeom>
                <a:avLst/>
                <a:gdLst/>
                <a:ahLst/>
                <a:cxnLst>
                  <a:cxn ang="0">
                    <a:pos x="0" y="642259"/>
                  </a:cxn>
                  <a:cxn ang="0">
                    <a:pos x="280464" y="366231"/>
                  </a:cxn>
                  <a:cxn ang="0">
                    <a:pos x="269677" y="106441"/>
                  </a:cxn>
                  <a:cxn ang="0">
                    <a:pos x="0" y="0"/>
                  </a:cxn>
                  <a:cxn ang="0">
                    <a:pos x="0" y="642259"/>
                  </a:cxn>
                </a:cxnLst>
                <a:pathLst>
                  <a:path w="171" h="356">
                    <a:moveTo>
                      <a:pt x="0" y="356"/>
                    </a:moveTo>
                    <a:cubicBezTo>
                      <a:pt x="69" y="348"/>
                      <a:pt x="135" y="294"/>
                      <a:pt x="156" y="203"/>
                    </a:cubicBezTo>
                    <a:cubicBezTo>
                      <a:pt x="169" y="145"/>
                      <a:pt x="171" y="93"/>
                      <a:pt x="150" y="59"/>
                    </a:cubicBezTo>
                    <a:cubicBezTo>
                      <a:pt x="122" y="11"/>
                      <a:pt x="59" y="1"/>
                      <a:pt x="0" y="0"/>
                    </a:cubicBezTo>
                    <a:lnTo>
                      <a:pt x="0" y="356"/>
                    </a:lnTo>
                    <a:close/>
                  </a:path>
                </a:pathLst>
              </a:custGeom>
              <a:solidFill>
                <a:srgbClr val="755243"/>
              </a:solidFill>
              <a:ln w="9525">
                <a:noFill/>
              </a:ln>
            </p:spPr>
            <p:txBody>
              <a:bodyPr/>
              <a:p>
                <a:endParaRPr lang="zh-CN" altLang="en-US"/>
              </a:p>
            </p:txBody>
          </p:sp>
          <p:sp>
            <p:nvSpPr>
              <p:cNvPr id="134166" name="PA-任意多边形 60"/>
              <p:cNvSpPr/>
              <p:nvPr>
                <p:custDataLst>
                  <p:tags r:id="rId18"/>
                </p:custDataLst>
              </p:nvPr>
            </p:nvSpPr>
            <p:spPr>
              <a:xfrm>
                <a:off x="5748806" y="3552280"/>
                <a:ext cx="358418" cy="631605"/>
              </a:xfrm>
              <a:custGeom>
                <a:avLst/>
                <a:gdLst/>
                <a:ahLst/>
                <a:cxnLst>
                  <a:cxn ang="0">
                    <a:pos x="91855" y="631605"/>
                  </a:cxn>
                  <a:cxn ang="0">
                    <a:pos x="88253" y="341066"/>
                  </a:cxn>
                  <a:cxn ang="0">
                    <a:pos x="0" y="101056"/>
                  </a:cxn>
                  <a:cxn ang="0">
                    <a:pos x="196319" y="0"/>
                  </a:cxn>
                  <a:cxn ang="0">
                    <a:pos x="306186" y="0"/>
                  </a:cxn>
                  <a:cxn ang="0">
                    <a:pos x="358418" y="0"/>
                  </a:cxn>
                  <a:cxn ang="0">
                    <a:pos x="358418" y="631605"/>
                  </a:cxn>
                  <a:cxn ang="0">
                    <a:pos x="91855" y="631605"/>
                  </a:cxn>
                </a:cxnLst>
                <a:pathLst>
                  <a:path w="199" h="350">
                    <a:moveTo>
                      <a:pt x="51" y="350"/>
                    </a:moveTo>
                    <a:cubicBezTo>
                      <a:pt x="49" y="189"/>
                      <a:pt x="49" y="189"/>
                      <a:pt x="49" y="189"/>
                    </a:cubicBezTo>
                    <a:cubicBezTo>
                      <a:pt x="0" y="56"/>
                      <a:pt x="0" y="56"/>
                      <a:pt x="0" y="56"/>
                    </a:cubicBezTo>
                    <a:cubicBezTo>
                      <a:pt x="20" y="35"/>
                      <a:pt x="54" y="18"/>
                      <a:pt x="109" y="0"/>
                    </a:cubicBezTo>
                    <a:cubicBezTo>
                      <a:pt x="170" y="0"/>
                      <a:pt x="170" y="0"/>
                      <a:pt x="170" y="0"/>
                    </a:cubicBezTo>
                    <a:cubicBezTo>
                      <a:pt x="199" y="0"/>
                      <a:pt x="199" y="0"/>
                      <a:pt x="199" y="0"/>
                    </a:cubicBezTo>
                    <a:cubicBezTo>
                      <a:pt x="199" y="350"/>
                      <a:pt x="199" y="350"/>
                      <a:pt x="199" y="350"/>
                    </a:cubicBezTo>
                    <a:lnTo>
                      <a:pt x="51" y="350"/>
                    </a:lnTo>
                    <a:close/>
                  </a:path>
                </a:pathLst>
              </a:custGeom>
              <a:solidFill>
                <a:srgbClr val="484848"/>
              </a:solidFill>
              <a:ln w="9525">
                <a:noFill/>
              </a:ln>
            </p:spPr>
            <p:txBody>
              <a:bodyPr/>
              <a:p>
                <a:endParaRPr lang="zh-CN" altLang="en-US"/>
              </a:p>
            </p:txBody>
          </p:sp>
          <p:sp>
            <p:nvSpPr>
              <p:cNvPr id="134167" name="PA-任意多边形 61"/>
              <p:cNvSpPr/>
              <p:nvPr>
                <p:custDataLst>
                  <p:tags r:id="rId19"/>
                </p:custDataLst>
              </p:nvPr>
            </p:nvSpPr>
            <p:spPr>
              <a:xfrm>
                <a:off x="5946659" y="3435091"/>
                <a:ext cx="302106" cy="535723"/>
              </a:xfrm>
              <a:custGeom>
                <a:avLst/>
                <a:gdLst/>
                <a:ahLst/>
                <a:cxnLst>
                  <a:cxn ang="0">
                    <a:pos x="302106" y="117189"/>
                  </a:cxn>
                  <a:cxn ang="0">
                    <a:pos x="154477" y="535723"/>
                  </a:cxn>
                  <a:cxn ang="0">
                    <a:pos x="0" y="117189"/>
                  </a:cxn>
                  <a:cxn ang="0">
                    <a:pos x="54029" y="115667"/>
                  </a:cxn>
                  <a:cxn ang="0">
                    <a:pos x="54029" y="0"/>
                  </a:cxn>
                  <a:cxn ang="0">
                    <a:pos x="251881" y="0"/>
                  </a:cxn>
                  <a:cxn ang="0">
                    <a:pos x="251881" y="115667"/>
                  </a:cxn>
                  <a:cxn ang="0">
                    <a:pos x="302106" y="117189"/>
                  </a:cxn>
                </a:cxnLst>
                <a:pathLst>
                  <a:path w="397" h="704">
                    <a:moveTo>
                      <a:pt x="397" y="154"/>
                    </a:moveTo>
                    <a:lnTo>
                      <a:pt x="203" y="704"/>
                    </a:lnTo>
                    <a:lnTo>
                      <a:pt x="0" y="154"/>
                    </a:lnTo>
                    <a:lnTo>
                      <a:pt x="71" y="152"/>
                    </a:lnTo>
                    <a:lnTo>
                      <a:pt x="71" y="0"/>
                    </a:lnTo>
                    <a:lnTo>
                      <a:pt x="331" y="0"/>
                    </a:lnTo>
                    <a:lnTo>
                      <a:pt x="331" y="152"/>
                    </a:lnTo>
                    <a:lnTo>
                      <a:pt x="397" y="154"/>
                    </a:lnTo>
                    <a:close/>
                  </a:path>
                </a:pathLst>
              </a:custGeom>
              <a:solidFill>
                <a:srgbClr val="E5E5E5"/>
              </a:solidFill>
              <a:ln w="9525">
                <a:noFill/>
              </a:ln>
            </p:spPr>
            <p:txBody>
              <a:bodyPr/>
              <a:p>
                <a:endParaRPr lang="zh-CN" altLang="en-US"/>
              </a:p>
            </p:txBody>
          </p:sp>
          <p:sp>
            <p:nvSpPr>
              <p:cNvPr id="134168" name="PA-任意多边形 62"/>
              <p:cNvSpPr/>
              <p:nvPr>
                <p:custDataLst>
                  <p:tags r:id="rId20"/>
                </p:custDataLst>
              </p:nvPr>
            </p:nvSpPr>
            <p:spPr>
              <a:xfrm>
                <a:off x="5993840" y="3435091"/>
                <a:ext cx="208506" cy="176544"/>
              </a:xfrm>
              <a:custGeom>
                <a:avLst/>
                <a:gdLst/>
                <a:ahLst/>
                <a:cxnLst>
                  <a:cxn ang="0">
                    <a:pos x="0" y="115294"/>
                  </a:cxn>
                  <a:cxn ang="0">
                    <a:pos x="7189" y="115294"/>
                  </a:cxn>
                  <a:cxn ang="0">
                    <a:pos x="7189" y="0"/>
                  </a:cxn>
                  <a:cxn ang="0">
                    <a:pos x="204911" y="0"/>
                  </a:cxn>
                  <a:cxn ang="0">
                    <a:pos x="204911" y="115294"/>
                  </a:cxn>
                  <a:cxn ang="0">
                    <a:pos x="208506" y="115294"/>
                  </a:cxn>
                  <a:cxn ang="0">
                    <a:pos x="107847" y="176544"/>
                  </a:cxn>
                  <a:cxn ang="0">
                    <a:pos x="0" y="115294"/>
                  </a:cxn>
                </a:cxnLst>
                <a:pathLst>
                  <a:path w="116" h="98">
                    <a:moveTo>
                      <a:pt x="0" y="64"/>
                    </a:moveTo>
                    <a:cubicBezTo>
                      <a:pt x="4" y="64"/>
                      <a:pt x="4" y="64"/>
                      <a:pt x="4" y="64"/>
                    </a:cubicBezTo>
                    <a:cubicBezTo>
                      <a:pt x="4" y="0"/>
                      <a:pt x="4" y="0"/>
                      <a:pt x="4" y="0"/>
                    </a:cubicBezTo>
                    <a:cubicBezTo>
                      <a:pt x="114" y="0"/>
                      <a:pt x="114" y="0"/>
                      <a:pt x="114" y="0"/>
                    </a:cubicBezTo>
                    <a:cubicBezTo>
                      <a:pt x="114" y="64"/>
                      <a:pt x="114" y="64"/>
                      <a:pt x="114" y="64"/>
                    </a:cubicBezTo>
                    <a:cubicBezTo>
                      <a:pt x="116" y="64"/>
                      <a:pt x="116" y="64"/>
                      <a:pt x="116" y="64"/>
                    </a:cubicBezTo>
                    <a:cubicBezTo>
                      <a:pt x="103" y="81"/>
                      <a:pt x="83" y="98"/>
                      <a:pt x="60" y="98"/>
                    </a:cubicBezTo>
                    <a:cubicBezTo>
                      <a:pt x="36" y="98"/>
                      <a:pt x="14" y="81"/>
                      <a:pt x="0" y="64"/>
                    </a:cubicBezTo>
                    <a:close/>
                  </a:path>
                </a:pathLst>
              </a:custGeom>
              <a:solidFill>
                <a:srgbClr val="E0DAAF"/>
              </a:solidFill>
              <a:ln w="9525">
                <a:noFill/>
              </a:ln>
            </p:spPr>
            <p:txBody>
              <a:bodyPr/>
              <a:p>
                <a:endParaRPr lang="zh-CN" altLang="en-US"/>
              </a:p>
            </p:txBody>
          </p:sp>
          <p:sp>
            <p:nvSpPr>
              <p:cNvPr id="134169" name="PA-任意多边形 63"/>
              <p:cNvSpPr/>
              <p:nvPr>
                <p:custDataLst>
                  <p:tags r:id="rId21"/>
                </p:custDataLst>
              </p:nvPr>
            </p:nvSpPr>
            <p:spPr>
              <a:xfrm>
                <a:off x="6000687" y="3435091"/>
                <a:ext cx="197853" cy="126320"/>
              </a:xfrm>
              <a:custGeom>
                <a:avLst/>
                <a:gdLst/>
                <a:ahLst/>
                <a:cxnLst>
                  <a:cxn ang="0">
                    <a:pos x="0" y="111883"/>
                  </a:cxn>
                  <a:cxn ang="0">
                    <a:pos x="0" y="0"/>
                  </a:cxn>
                  <a:cxn ang="0">
                    <a:pos x="197853" y="0"/>
                  </a:cxn>
                  <a:cxn ang="0">
                    <a:pos x="197853" y="111883"/>
                  </a:cxn>
                  <a:cxn ang="0">
                    <a:pos x="98926" y="126320"/>
                  </a:cxn>
                  <a:cxn ang="0">
                    <a:pos x="0" y="111883"/>
                  </a:cxn>
                </a:cxnLst>
                <a:pathLst>
                  <a:path w="110" h="70">
                    <a:moveTo>
                      <a:pt x="0" y="62"/>
                    </a:moveTo>
                    <a:cubicBezTo>
                      <a:pt x="0" y="0"/>
                      <a:pt x="0" y="0"/>
                      <a:pt x="0" y="0"/>
                    </a:cubicBezTo>
                    <a:cubicBezTo>
                      <a:pt x="110" y="0"/>
                      <a:pt x="110" y="0"/>
                      <a:pt x="110" y="0"/>
                    </a:cubicBezTo>
                    <a:cubicBezTo>
                      <a:pt x="110" y="62"/>
                      <a:pt x="110" y="62"/>
                      <a:pt x="110" y="62"/>
                    </a:cubicBezTo>
                    <a:cubicBezTo>
                      <a:pt x="93" y="67"/>
                      <a:pt x="74" y="70"/>
                      <a:pt x="55" y="70"/>
                    </a:cubicBezTo>
                    <a:cubicBezTo>
                      <a:pt x="36" y="70"/>
                      <a:pt x="18" y="67"/>
                      <a:pt x="0" y="62"/>
                    </a:cubicBezTo>
                    <a:close/>
                  </a:path>
                </a:pathLst>
              </a:custGeom>
              <a:solidFill>
                <a:srgbClr val="CAC59E"/>
              </a:solidFill>
              <a:ln w="9525">
                <a:noFill/>
              </a:ln>
            </p:spPr>
            <p:txBody>
              <a:bodyPr/>
              <a:p>
                <a:endParaRPr lang="zh-CN" altLang="en-US"/>
              </a:p>
            </p:txBody>
          </p:sp>
          <p:sp>
            <p:nvSpPr>
              <p:cNvPr id="134170" name="PA-任意多边形 64"/>
              <p:cNvSpPr/>
              <p:nvPr>
                <p:custDataLst>
                  <p:tags r:id="rId22"/>
                </p:custDataLst>
              </p:nvPr>
            </p:nvSpPr>
            <p:spPr>
              <a:xfrm>
                <a:off x="5974054" y="3435091"/>
                <a:ext cx="124039" cy="281559"/>
              </a:xfrm>
              <a:custGeom>
                <a:avLst/>
                <a:gdLst/>
                <a:ahLst/>
                <a:cxnLst>
                  <a:cxn ang="0">
                    <a:pos x="124039" y="281559"/>
                  </a:cxn>
                  <a:cxn ang="0">
                    <a:pos x="0" y="117189"/>
                  </a:cxn>
                  <a:cxn ang="0">
                    <a:pos x="26634" y="115667"/>
                  </a:cxn>
                  <a:cxn ang="0">
                    <a:pos x="26634" y="0"/>
                  </a:cxn>
                  <a:cxn ang="0">
                    <a:pos x="124039" y="0"/>
                  </a:cxn>
                  <a:cxn ang="0">
                    <a:pos x="124039" y="281559"/>
                  </a:cxn>
                </a:cxnLst>
                <a:pathLst>
                  <a:path w="163" h="370">
                    <a:moveTo>
                      <a:pt x="163" y="370"/>
                    </a:moveTo>
                    <a:lnTo>
                      <a:pt x="0" y="154"/>
                    </a:lnTo>
                    <a:lnTo>
                      <a:pt x="35" y="152"/>
                    </a:lnTo>
                    <a:lnTo>
                      <a:pt x="35" y="0"/>
                    </a:lnTo>
                    <a:lnTo>
                      <a:pt x="163" y="0"/>
                    </a:lnTo>
                    <a:lnTo>
                      <a:pt x="163" y="370"/>
                    </a:lnTo>
                    <a:close/>
                  </a:path>
                </a:pathLst>
              </a:custGeom>
              <a:solidFill>
                <a:srgbClr val="E5E5E5"/>
              </a:solidFill>
              <a:ln w="9525">
                <a:noFill/>
              </a:ln>
            </p:spPr>
            <p:txBody>
              <a:bodyPr/>
              <a:p>
                <a:endParaRPr lang="zh-CN" altLang="en-US"/>
              </a:p>
            </p:txBody>
          </p:sp>
          <p:sp>
            <p:nvSpPr>
              <p:cNvPr id="134171" name="PA-任意多边形 65"/>
              <p:cNvSpPr/>
              <p:nvPr>
                <p:custDataLst>
                  <p:tags r:id="rId23"/>
                </p:custDataLst>
              </p:nvPr>
            </p:nvSpPr>
            <p:spPr>
              <a:xfrm>
                <a:off x="5993840" y="3435091"/>
                <a:ext cx="104253" cy="178828"/>
              </a:xfrm>
              <a:custGeom>
                <a:avLst/>
                <a:gdLst/>
                <a:ahLst/>
                <a:cxnLst>
                  <a:cxn ang="0">
                    <a:pos x="0" y="115605"/>
                  </a:cxn>
                  <a:cxn ang="0">
                    <a:pos x="7189" y="115605"/>
                  </a:cxn>
                  <a:cxn ang="0">
                    <a:pos x="7189" y="0"/>
                  </a:cxn>
                  <a:cxn ang="0">
                    <a:pos x="104253" y="0"/>
                  </a:cxn>
                  <a:cxn ang="0">
                    <a:pos x="104253" y="177021"/>
                  </a:cxn>
                  <a:cxn ang="0">
                    <a:pos x="104253" y="177021"/>
                  </a:cxn>
                  <a:cxn ang="0">
                    <a:pos x="0" y="115605"/>
                  </a:cxn>
                </a:cxnLst>
                <a:pathLst>
                  <a:path w="58" h="99">
                    <a:moveTo>
                      <a:pt x="0" y="64"/>
                    </a:moveTo>
                    <a:cubicBezTo>
                      <a:pt x="4" y="64"/>
                      <a:pt x="4" y="64"/>
                      <a:pt x="4" y="64"/>
                    </a:cubicBezTo>
                    <a:cubicBezTo>
                      <a:pt x="4" y="0"/>
                      <a:pt x="4" y="0"/>
                      <a:pt x="4" y="0"/>
                    </a:cubicBezTo>
                    <a:cubicBezTo>
                      <a:pt x="58" y="0"/>
                      <a:pt x="58" y="0"/>
                      <a:pt x="58" y="0"/>
                    </a:cubicBezTo>
                    <a:cubicBezTo>
                      <a:pt x="58" y="98"/>
                      <a:pt x="58" y="98"/>
                      <a:pt x="58" y="98"/>
                    </a:cubicBezTo>
                    <a:cubicBezTo>
                      <a:pt x="58" y="98"/>
                      <a:pt x="58" y="98"/>
                      <a:pt x="58" y="98"/>
                    </a:cubicBezTo>
                    <a:cubicBezTo>
                      <a:pt x="35" y="99"/>
                      <a:pt x="14" y="81"/>
                      <a:pt x="0" y="64"/>
                    </a:cubicBezTo>
                    <a:close/>
                  </a:path>
                </a:pathLst>
              </a:custGeom>
              <a:solidFill>
                <a:srgbClr val="EAE5C6"/>
              </a:solidFill>
              <a:ln w="9525">
                <a:noFill/>
              </a:ln>
            </p:spPr>
            <p:txBody>
              <a:bodyPr/>
              <a:p>
                <a:endParaRPr lang="zh-CN" altLang="en-US"/>
              </a:p>
            </p:txBody>
          </p:sp>
          <p:sp>
            <p:nvSpPr>
              <p:cNvPr id="134172" name="PA-任意多边形 66"/>
              <p:cNvSpPr/>
              <p:nvPr>
                <p:custDataLst>
                  <p:tags r:id="rId24"/>
                </p:custDataLst>
              </p:nvPr>
            </p:nvSpPr>
            <p:spPr>
              <a:xfrm>
                <a:off x="6000687" y="3435091"/>
                <a:ext cx="97404" cy="126320"/>
              </a:xfrm>
              <a:custGeom>
                <a:avLst/>
                <a:gdLst/>
                <a:ahLst/>
                <a:cxnLst>
                  <a:cxn ang="0">
                    <a:pos x="0" y="111883"/>
                  </a:cxn>
                  <a:cxn ang="0">
                    <a:pos x="0" y="0"/>
                  </a:cxn>
                  <a:cxn ang="0">
                    <a:pos x="97404" y="0"/>
                  </a:cxn>
                  <a:cxn ang="0">
                    <a:pos x="97404" y="126320"/>
                  </a:cxn>
                  <a:cxn ang="0">
                    <a:pos x="0" y="111883"/>
                  </a:cxn>
                </a:cxnLst>
                <a:pathLst>
                  <a:path w="54" h="70">
                    <a:moveTo>
                      <a:pt x="0" y="62"/>
                    </a:moveTo>
                    <a:cubicBezTo>
                      <a:pt x="0" y="0"/>
                      <a:pt x="0" y="0"/>
                      <a:pt x="0" y="0"/>
                    </a:cubicBezTo>
                    <a:cubicBezTo>
                      <a:pt x="54" y="0"/>
                      <a:pt x="54" y="0"/>
                      <a:pt x="54" y="0"/>
                    </a:cubicBezTo>
                    <a:cubicBezTo>
                      <a:pt x="54" y="70"/>
                      <a:pt x="54" y="70"/>
                      <a:pt x="54" y="70"/>
                    </a:cubicBezTo>
                    <a:cubicBezTo>
                      <a:pt x="36" y="70"/>
                      <a:pt x="17" y="67"/>
                      <a:pt x="0" y="62"/>
                    </a:cubicBezTo>
                    <a:close/>
                  </a:path>
                </a:pathLst>
              </a:custGeom>
              <a:solidFill>
                <a:srgbClr val="DAD6B9"/>
              </a:solidFill>
              <a:ln w="9525">
                <a:noFill/>
              </a:ln>
            </p:spPr>
            <p:txBody>
              <a:bodyPr/>
              <a:p>
                <a:endParaRPr lang="zh-CN" altLang="en-US"/>
              </a:p>
            </p:txBody>
          </p:sp>
          <p:sp>
            <p:nvSpPr>
              <p:cNvPr id="134173" name="PA-任意多边形 67"/>
              <p:cNvSpPr/>
              <p:nvPr>
                <p:custDataLst>
                  <p:tags r:id="rId25"/>
                </p:custDataLst>
              </p:nvPr>
            </p:nvSpPr>
            <p:spPr>
              <a:xfrm>
                <a:off x="6018951" y="3611635"/>
                <a:ext cx="159804" cy="101209"/>
              </a:xfrm>
              <a:custGeom>
                <a:avLst/>
                <a:gdLst/>
                <a:ahLst/>
                <a:cxnLst>
                  <a:cxn ang="0">
                    <a:pos x="0" y="19785"/>
                  </a:cxn>
                  <a:cxn ang="0">
                    <a:pos x="80662" y="101209"/>
                  </a:cxn>
                  <a:cxn ang="0">
                    <a:pos x="159804" y="16741"/>
                  </a:cxn>
                  <a:cxn ang="0">
                    <a:pos x="80662" y="0"/>
                  </a:cxn>
                  <a:cxn ang="0">
                    <a:pos x="0" y="19785"/>
                  </a:cxn>
                </a:cxnLst>
                <a:pathLst>
                  <a:path w="210" h="133">
                    <a:moveTo>
                      <a:pt x="0" y="26"/>
                    </a:moveTo>
                    <a:lnTo>
                      <a:pt x="106" y="133"/>
                    </a:lnTo>
                    <a:lnTo>
                      <a:pt x="210" y="22"/>
                    </a:lnTo>
                    <a:lnTo>
                      <a:pt x="106" y="0"/>
                    </a:lnTo>
                    <a:lnTo>
                      <a:pt x="0" y="26"/>
                    </a:lnTo>
                    <a:close/>
                  </a:path>
                </a:pathLst>
              </a:custGeom>
              <a:solidFill>
                <a:srgbClr val="BFBFBF"/>
              </a:solidFill>
              <a:ln w="9525">
                <a:noFill/>
              </a:ln>
            </p:spPr>
            <p:txBody>
              <a:bodyPr/>
              <a:p>
                <a:endParaRPr lang="zh-CN" altLang="en-US"/>
              </a:p>
            </p:txBody>
          </p:sp>
          <p:sp>
            <p:nvSpPr>
              <p:cNvPr id="134174" name="PA-任意多边形 68"/>
              <p:cNvSpPr/>
              <p:nvPr>
                <p:custDataLst>
                  <p:tags r:id="rId26"/>
                </p:custDataLst>
              </p:nvPr>
            </p:nvSpPr>
            <p:spPr>
              <a:xfrm>
                <a:off x="6061566" y="3648162"/>
                <a:ext cx="73814" cy="340914"/>
              </a:xfrm>
              <a:custGeom>
                <a:avLst/>
                <a:gdLst/>
                <a:ahLst/>
                <a:cxnLst>
                  <a:cxn ang="0">
                    <a:pos x="0" y="207744"/>
                  </a:cxn>
                  <a:cxn ang="0">
                    <a:pos x="38048" y="0"/>
                  </a:cxn>
                  <a:cxn ang="0">
                    <a:pos x="73814" y="214593"/>
                  </a:cxn>
                  <a:cxn ang="0">
                    <a:pos x="39570" y="340914"/>
                  </a:cxn>
                  <a:cxn ang="0">
                    <a:pos x="0" y="207744"/>
                  </a:cxn>
                </a:cxnLst>
                <a:pathLst>
                  <a:path w="97" h="448">
                    <a:moveTo>
                      <a:pt x="0" y="273"/>
                    </a:moveTo>
                    <a:lnTo>
                      <a:pt x="50" y="0"/>
                    </a:lnTo>
                    <a:lnTo>
                      <a:pt x="97" y="282"/>
                    </a:lnTo>
                    <a:lnTo>
                      <a:pt x="52" y="448"/>
                    </a:lnTo>
                    <a:lnTo>
                      <a:pt x="0" y="273"/>
                    </a:lnTo>
                    <a:close/>
                  </a:path>
                </a:pathLst>
              </a:custGeom>
              <a:solidFill>
                <a:srgbClr val="BFBFBF"/>
              </a:solidFill>
              <a:ln w="9525">
                <a:noFill/>
              </a:ln>
            </p:spPr>
            <p:txBody>
              <a:bodyPr/>
              <a:p>
                <a:endParaRPr lang="zh-CN" altLang="en-US"/>
              </a:p>
            </p:txBody>
          </p:sp>
          <p:sp>
            <p:nvSpPr>
              <p:cNvPr id="134175" name="PA-任意多边形 69"/>
              <p:cNvSpPr/>
              <p:nvPr>
                <p:custDataLst>
                  <p:tags r:id="rId27"/>
                </p:custDataLst>
              </p:nvPr>
            </p:nvSpPr>
            <p:spPr>
              <a:xfrm>
                <a:off x="5793703" y="2868166"/>
                <a:ext cx="307432" cy="642259"/>
              </a:xfrm>
              <a:custGeom>
                <a:avLst/>
                <a:gdLst/>
                <a:ahLst/>
                <a:cxnLst>
                  <a:cxn ang="0">
                    <a:pos x="307432" y="642259"/>
                  </a:cxn>
                  <a:cxn ang="0">
                    <a:pos x="28765" y="366231"/>
                  </a:cxn>
                  <a:cxn ang="0">
                    <a:pos x="37754" y="106441"/>
                  </a:cxn>
                  <a:cxn ang="0">
                    <a:pos x="307432" y="0"/>
                  </a:cxn>
                  <a:cxn ang="0">
                    <a:pos x="307432" y="642259"/>
                  </a:cxn>
                </a:cxnLst>
                <a:pathLst>
                  <a:path w="171" h="356">
                    <a:moveTo>
                      <a:pt x="171" y="356"/>
                    </a:moveTo>
                    <a:cubicBezTo>
                      <a:pt x="102" y="348"/>
                      <a:pt x="37" y="294"/>
                      <a:pt x="16" y="203"/>
                    </a:cubicBezTo>
                    <a:cubicBezTo>
                      <a:pt x="2" y="145"/>
                      <a:pt x="0" y="93"/>
                      <a:pt x="21" y="59"/>
                    </a:cubicBezTo>
                    <a:cubicBezTo>
                      <a:pt x="50" y="11"/>
                      <a:pt x="112" y="1"/>
                      <a:pt x="171" y="0"/>
                    </a:cubicBezTo>
                    <a:lnTo>
                      <a:pt x="171" y="356"/>
                    </a:lnTo>
                    <a:close/>
                  </a:path>
                </a:pathLst>
              </a:custGeom>
              <a:solidFill>
                <a:srgbClr val="755243"/>
              </a:solidFill>
              <a:ln w="9525">
                <a:noFill/>
              </a:ln>
            </p:spPr>
            <p:txBody>
              <a:bodyPr/>
              <a:p>
                <a:endParaRPr lang="zh-CN" altLang="en-US"/>
              </a:p>
            </p:txBody>
          </p:sp>
          <p:sp>
            <p:nvSpPr>
              <p:cNvPr id="134176" name="PA-任意多边形 70"/>
              <p:cNvSpPr/>
              <p:nvPr>
                <p:custDataLst>
                  <p:tags r:id="rId28"/>
                </p:custDataLst>
              </p:nvPr>
            </p:nvSpPr>
            <p:spPr>
              <a:xfrm>
                <a:off x="5840124" y="3019600"/>
                <a:ext cx="509851" cy="610297"/>
              </a:xfrm>
              <a:custGeom>
                <a:avLst/>
                <a:gdLst/>
                <a:ahLst/>
                <a:cxnLst>
                  <a:cxn ang="0">
                    <a:pos x="255826" y="0"/>
                  </a:cxn>
                  <a:cxn ang="0">
                    <a:pos x="272040" y="0"/>
                  </a:cxn>
                  <a:cxn ang="0">
                    <a:pos x="443192" y="0"/>
                  </a:cxn>
                  <a:cxn ang="0">
                    <a:pos x="455803" y="59585"/>
                  </a:cxn>
                  <a:cxn ang="0">
                    <a:pos x="508049" y="120976"/>
                  </a:cxn>
                  <a:cxn ang="0">
                    <a:pos x="508049" y="258202"/>
                  </a:cxn>
                  <a:cxn ang="0">
                    <a:pos x="5404" y="254591"/>
                  </a:cxn>
                  <a:cxn ang="0">
                    <a:pos x="7206" y="57779"/>
                  </a:cxn>
                  <a:cxn ang="0">
                    <a:pos x="45039" y="0"/>
                  </a:cxn>
                  <a:cxn ang="0">
                    <a:pos x="239611" y="0"/>
                  </a:cxn>
                  <a:cxn ang="0">
                    <a:pos x="255826" y="0"/>
                  </a:cxn>
                </a:cxnLst>
                <a:pathLst>
                  <a:path w="283" h="338">
                    <a:moveTo>
                      <a:pt x="142" y="0"/>
                    </a:moveTo>
                    <a:cubicBezTo>
                      <a:pt x="145" y="0"/>
                      <a:pt x="148" y="0"/>
                      <a:pt x="151" y="0"/>
                    </a:cubicBezTo>
                    <a:cubicBezTo>
                      <a:pt x="246" y="0"/>
                      <a:pt x="246" y="0"/>
                      <a:pt x="246" y="0"/>
                    </a:cubicBezTo>
                    <a:cubicBezTo>
                      <a:pt x="253" y="33"/>
                      <a:pt x="253" y="33"/>
                      <a:pt x="253" y="33"/>
                    </a:cubicBezTo>
                    <a:cubicBezTo>
                      <a:pt x="282" y="67"/>
                      <a:pt x="282" y="67"/>
                      <a:pt x="282" y="67"/>
                    </a:cubicBezTo>
                    <a:cubicBezTo>
                      <a:pt x="282" y="93"/>
                      <a:pt x="283" y="118"/>
                      <a:pt x="282" y="143"/>
                    </a:cubicBezTo>
                    <a:cubicBezTo>
                      <a:pt x="268" y="338"/>
                      <a:pt x="21" y="336"/>
                      <a:pt x="3" y="141"/>
                    </a:cubicBezTo>
                    <a:cubicBezTo>
                      <a:pt x="0" y="105"/>
                      <a:pt x="4" y="67"/>
                      <a:pt x="4" y="32"/>
                    </a:cubicBezTo>
                    <a:cubicBezTo>
                      <a:pt x="25" y="0"/>
                      <a:pt x="25" y="0"/>
                      <a:pt x="25" y="0"/>
                    </a:cubicBezTo>
                    <a:cubicBezTo>
                      <a:pt x="133" y="0"/>
                      <a:pt x="133" y="0"/>
                      <a:pt x="133" y="0"/>
                    </a:cubicBezTo>
                    <a:cubicBezTo>
                      <a:pt x="136" y="0"/>
                      <a:pt x="139" y="0"/>
                      <a:pt x="142" y="0"/>
                    </a:cubicBezTo>
                    <a:close/>
                  </a:path>
                </a:pathLst>
              </a:custGeom>
              <a:solidFill>
                <a:srgbClr val="F7C2AB"/>
              </a:solidFill>
              <a:ln w="9525">
                <a:noFill/>
              </a:ln>
            </p:spPr>
            <p:txBody>
              <a:bodyPr/>
              <a:p>
                <a:endParaRPr lang="zh-CN" altLang="en-US"/>
              </a:p>
            </p:txBody>
          </p:sp>
          <p:sp>
            <p:nvSpPr>
              <p:cNvPr id="134177" name="PA-任意多边形 71"/>
              <p:cNvSpPr/>
              <p:nvPr>
                <p:custDataLst>
                  <p:tags r:id="rId29"/>
                </p:custDataLst>
              </p:nvPr>
            </p:nvSpPr>
            <p:spPr>
              <a:xfrm>
                <a:off x="5840124" y="3019600"/>
                <a:ext cx="261014" cy="522025"/>
              </a:xfrm>
              <a:custGeom>
                <a:avLst/>
                <a:gdLst/>
                <a:ahLst/>
                <a:cxnLst>
                  <a:cxn ang="0">
                    <a:pos x="255613" y="0"/>
                  </a:cxn>
                  <a:cxn ang="0">
                    <a:pos x="261014" y="0"/>
                  </a:cxn>
                  <a:cxn ang="0">
                    <a:pos x="261014" y="520218"/>
                  </a:cxn>
                  <a:cxn ang="0">
                    <a:pos x="5400" y="254690"/>
                  </a:cxn>
                  <a:cxn ang="0">
                    <a:pos x="7200" y="57802"/>
                  </a:cxn>
                  <a:cxn ang="0">
                    <a:pos x="45002" y="0"/>
                  </a:cxn>
                  <a:cxn ang="0">
                    <a:pos x="239412" y="0"/>
                  </a:cxn>
                  <a:cxn ang="0">
                    <a:pos x="255613" y="0"/>
                  </a:cxn>
                </a:cxnLst>
                <a:pathLst>
                  <a:path w="145" h="289">
                    <a:moveTo>
                      <a:pt x="142" y="0"/>
                    </a:moveTo>
                    <a:cubicBezTo>
                      <a:pt x="143" y="0"/>
                      <a:pt x="144" y="0"/>
                      <a:pt x="145" y="0"/>
                    </a:cubicBezTo>
                    <a:cubicBezTo>
                      <a:pt x="145" y="288"/>
                      <a:pt x="145" y="288"/>
                      <a:pt x="145" y="288"/>
                    </a:cubicBezTo>
                    <a:cubicBezTo>
                      <a:pt x="79" y="289"/>
                      <a:pt x="12" y="239"/>
                      <a:pt x="3" y="141"/>
                    </a:cubicBezTo>
                    <a:cubicBezTo>
                      <a:pt x="0" y="105"/>
                      <a:pt x="4" y="67"/>
                      <a:pt x="4" y="32"/>
                    </a:cubicBezTo>
                    <a:cubicBezTo>
                      <a:pt x="25" y="0"/>
                      <a:pt x="25" y="0"/>
                      <a:pt x="25" y="0"/>
                    </a:cubicBezTo>
                    <a:cubicBezTo>
                      <a:pt x="133" y="0"/>
                      <a:pt x="133" y="0"/>
                      <a:pt x="133" y="0"/>
                    </a:cubicBezTo>
                    <a:cubicBezTo>
                      <a:pt x="136" y="0"/>
                      <a:pt x="139" y="0"/>
                      <a:pt x="142" y="0"/>
                    </a:cubicBezTo>
                    <a:close/>
                  </a:path>
                </a:pathLst>
              </a:custGeom>
              <a:solidFill>
                <a:srgbClr val="FAD9CA"/>
              </a:solidFill>
              <a:ln w="9525">
                <a:noFill/>
              </a:ln>
            </p:spPr>
            <p:txBody>
              <a:bodyPr/>
              <a:p>
                <a:endParaRPr lang="zh-CN" altLang="en-US"/>
              </a:p>
            </p:txBody>
          </p:sp>
          <p:sp>
            <p:nvSpPr>
              <p:cNvPr id="134178" name="PA-任意多边形 72"/>
              <p:cNvSpPr/>
              <p:nvPr>
                <p:custDataLst>
                  <p:tags r:id="rId30"/>
                </p:custDataLst>
              </p:nvPr>
            </p:nvSpPr>
            <p:spPr>
              <a:xfrm>
                <a:off x="5806640" y="2970897"/>
                <a:ext cx="564641" cy="227530"/>
              </a:xfrm>
              <a:custGeom>
                <a:avLst/>
                <a:gdLst/>
                <a:ahLst/>
                <a:cxnLst>
                  <a:cxn ang="0">
                    <a:pos x="564641" y="135434"/>
                  </a:cxn>
                  <a:cxn ang="0">
                    <a:pos x="546658" y="204054"/>
                  </a:cxn>
                  <a:cxn ang="0">
                    <a:pos x="37762" y="214889"/>
                  </a:cxn>
                  <a:cxn ang="0">
                    <a:pos x="25175" y="81260"/>
                  </a:cxn>
                  <a:cxn ang="0">
                    <a:pos x="107893" y="27086"/>
                  </a:cxn>
                  <a:cxn ang="0">
                    <a:pos x="294908" y="28892"/>
                  </a:cxn>
                  <a:cxn ang="0">
                    <a:pos x="298504" y="28892"/>
                  </a:cxn>
                  <a:cxn ang="0">
                    <a:pos x="298504" y="27086"/>
                  </a:cxn>
                  <a:cxn ang="0">
                    <a:pos x="393810" y="27086"/>
                  </a:cxn>
                  <a:cxn ang="0">
                    <a:pos x="393810" y="27086"/>
                  </a:cxn>
                  <a:cxn ang="0">
                    <a:pos x="422581" y="27086"/>
                  </a:cxn>
                  <a:cxn ang="0">
                    <a:pos x="564641" y="131822"/>
                  </a:cxn>
                  <a:cxn ang="0">
                    <a:pos x="564641" y="135434"/>
                  </a:cxn>
                </a:cxnLst>
                <a:pathLst>
                  <a:path w="314" h="126">
                    <a:moveTo>
                      <a:pt x="314" y="75"/>
                    </a:moveTo>
                    <a:cubicBezTo>
                      <a:pt x="304" y="113"/>
                      <a:pt x="304" y="113"/>
                      <a:pt x="304" y="113"/>
                    </a:cubicBezTo>
                    <a:cubicBezTo>
                      <a:pt x="187" y="126"/>
                      <a:pt x="41" y="0"/>
                      <a:pt x="21" y="119"/>
                    </a:cubicBezTo>
                    <a:cubicBezTo>
                      <a:pt x="20" y="89"/>
                      <a:pt x="0" y="90"/>
                      <a:pt x="14" y="45"/>
                    </a:cubicBezTo>
                    <a:cubicBezTo>
                      <a:pt x="28" y="63"/>
                      <a:pt x="23" y="15"/>
                      <a:pt x="60" y="15"/>
                    </a:cubicBezTo>
                    <a:cubicBezTo>
                      <a:pt x="164" y="16"/>
                      <a:pt x="164" y="16"/>
                      <a:pt x="164" y="16"/>
                    </a:cubicBezTo>
                    <a:cubicBezTo>
                      <a:pt x="166" y="16"/>
                      <a:pt x="166" y="16"/>
                      <a:pt x="166" y="16"/>
                    </a:cubicBezTo>
                    <a:cubicBezTo>
                      <a:pt x="166" y="15"/>
                      <a:pt x="166" y="15"/>
                      <a:pt x="166" y="15"/>
                    </a:cubicBezTo>
                    <a:cubicBezTo>
                      <a:pt x="219" y="15"/>
                      <a:pt x="219" y="15"/>
                      <a:pt x="219" y="15"/>
                    </a:cubicBezTo>
                    <a:cubicBezTo>
                      <a:pt x="219" y="15"/>
                      <a:pt x="219" y="15"/>
                      <a:pt x="219" y="15"/>
                    </a:cubicBezTo>
                    <a:cubicBezTo>
                      <a:pt x="235" y="15"/>
                      <a:pt x="235" y="15"/>
                      <a:pt x="235" y="15"/>
                    </a:cubicBezTo>
                    <a:cubicBezTo>
                      <a:pt x="282" y="15"/>
                      <a:pt x="313" y="41"/>
                      <a:pt x="314" y="73"/>
                    </a:cubicBezTo>
                    <a:cubicBezTo>
                      <a:pt x="314" y="75"/>
                      <a:pt x="314" y="75"/>
                      <a:pt x="314" y="75"/>
                    </a:cubicBezTo>
                    <a:close/>
                  </a:path>
                </a:pathLst>
              </a:custGeom>
              <a:solidFill>
                <a:srgbClr val="755243"/>
              </a:solidFill>
              <a:ln w="9525">
                <a:noFill/>
              </a:ln>
            </p:spPr>
            <p:txBody>
              <a:bodyPr/>
              <a:p>
                <a:endParaRPr lang="zh-CN" altLang="en-US"/>
              </a:p>
            </p:txBody>
          </p:sp>
          <p:sp>
            <p:nvSpPr>
              <p:cNvPr id="134179" name="PA-任意多边形 73"/>
              <p:cNvSpPr/>
              <p:nvPr>
                <p:custDataLst>
                  <p:tags r:id="rId31"/>
                </p:custDataLst>
              </p:nvPr>
            </p:nvSpPr>
            <p:spPr>
              <a:xfrm>
                <a:off x="6056239" y="3187773"/>
                <a:ext cx="66966" cy="218398"/>
              </a:xfrm>
              <a:custGeom>
                <a:avLst/>
                <a:gdLst/>
                <a:ahLst/>
                <a:cxnLst>
                  <a:cxn ang="0">
                    <a:pos x="47180" y="0"/>
                  </a:cxn>
                  <a:cxn ang="0">
                    <a:pos x="0" y="218398"/>
                  </a:cxn>
                  <a:cxn ang="0">
                    <a:pos x="66966" y="209266"/>
                  </a:cxn>
                  <a:cxn ang="0">
                    <a:pos x="47180" y="0"/>
                  </a:cxn>
                </a:cxnLst>
                <a:pathLst>
                  <a:path w="88" h="287">
                    <a:moveTo>
                      <a:pt x="62" y="0"/>
                    </a:moveTo>
                    <a:lnTo>
                      <a:pt x="0" y="287"/>
                    </a:lnTo>
                    <a:lnTo>
                      <a:pt x="88" y="275"/>
                    </a:lnTo>
                    <a:lnTo>
                      <a:pt x="62" y="0"/>
                    </a:lnTo>
                    <a:close/>
                  </a:path>
                </a:pathLst>
              </a:custGeom>
              <a:solidFill>
                <a:srgbClr val="F7C2AB"/>
              </a:solidFill>
              <a:ln w="9525">
                <a:noFill/>
              </a:ln>
            </p:spPr>
            <p:txBody>
              <a:bodyPr/>
              <a:p>
                <a:endParaRPr lang="zh-CN" altLang="en-US"/>
              </a:p>
            </p:txBody>
          </p:sp>
          <p:sp>
            <p:nvSpPr>
              <p:cNvPr id="134180" name="PA-任意多边形 74"/>
              <p:cNvSpPr/>
              <p:nvPr>
                <p:custDataLst>
                  <p:tags r:id="rId32"/>
                </p:custDataLst>
              </p:nvPr>
            </p:nvSpPr>
            <p:spPr>
              <a:xfrm>
                <a:off x="5622486" y="3624570"/>
                <a:ext cx="304389" cy="474846"/>
              </a:xfrm>
              <a:custGeom>
                <a:avLst/>
                <a:gdLst/>
                <a:ahLst/>
                <a:cxnLst>
                  <a:cxn ang="0">
                    <a:pos x="297184" y="27082"/>
                  </a:cxn>
                  <a:cxn ang="0">
                    <a:pos x="289980" y="25276"/>
                  </a:cxn>
                  <a:cxn ang="0">
                    <a:pos x="280974" y="21665"/>
                  </a:cxn>
                  <a:cxn ang="0">
                    <a:pos x="280974" y="21665"/>
                  </a:cxn>
                  <a:cxn ang="0">
                    <a:pos x="208929" y="3610"/>
                  </a:cxn>
                  <a:cxn ang="0">
                    <a:pos x="153095" y="10832"/>
                  </a:cxn>
                  <a:cxn ang="0">
                    <a:pos x="117072" y="48748"/>
                  </a:cxn>
                  <a:cxn ang="0">
                    <a:pos x="88254" y="133606"/>
                  </a:cxn>
                  <a:cxn ang="0">
                    <a:pos x="90055" y="133606"/>
                  </a:cxn>
                  <a:cxn ang="0">
                    <a:pos x="12607" y="368321"/>
                  </a:cxn>
                  <a:cxn ang="0">
                    <a:pos x="72044" y="464013"/>
                  </a:cxn>
                  <a:cxn ang="0">
                    <a:pos x="72044" y="464013"/>
                  </a:cxn>
                  <a:cxn ang="0">
                    <a:pos x="180111" y="409848"/>
                  </a:cxn>
                  <a:cxn ang="0">
                    <a:pos x="304389" y="28887"/>
                  </a:cxn>
                  <a:cxn ang="0">
                    <a:pos x="297184" y="27082"/>
                  </a:cxn>
                </a:cxnLst>
                <a:pathLst>
                  <a:path w="169" h="263">
                    <a:moveTo>
                      <a:pt x="165" y="15"/>
                    </a:moveTo>
                    <a:cubicBezTo>
                      <a:pt x="161" y="14"/>
                      <a:pt x="161" y="14"/>
                      <a:pt x="161" y="14"/>
                    </a:cubicBezTo>
                    <a:cubicBezTo>
                      <a:pt x="156" y="12"/>
                      <a:pt x="156" y="12"/>
                      <a:pt x="156" y="12"/>
                    </a:cubicBezTo>
                    <a:cubicBezTo>
                      <a:pt x="156" y="12"/>
                      <a:pt x="156" y="12"/>
                      <a:pt x="156" y="12"/>
                    </a:cubicBezTo>
                    <a:cubicBezTo>
                      <a:pt x="116" y="2"/>
                      <a:pt x="116" y="2"/>
                      <a:pt x="116" y="2"/>
                    </a:cubicBezTo>
                    <a:cubicBezTo>
                      <a:pt x="105" y="0"/>
                      <a:pt x="95" y="2"/>
                      <a:pt x="85" y="6"/>
                    </a:cubicBezTo>
                    <a:cubicBezTo>
                      <a:pt x="75" y="11"/>
                      <a:pt x="68" y="17"/>
                      <a:pt x="65" y="27"/>
                    </a:cubicBezTo>
                    <a:cubicBezTo>
                      <a:pt x="49" y="74"/>
                      <a:pt x="49" y="74"/>
                      <a:pt x="49" y="74"/>
                    </a:cubicBezTo>
                    <a:cubicBezTo>
                      <a:pt x="50" y="74"/>
                      <a:pt x="50" y="74"/>
                      <a:pt x="50" y="74"/>
                    </a:cubicBezTo>
                    <a:cubicBezTo>
                      <a:pt x="7" y="204"/>
                      <a:pt x="7" y="204"/>
                      <a:pt x="7" y="204"/>
                    </a:cubicBezTo>
                    <a:cubicBezTo>
                      <a:pt x="0" y="226"/>
                      <a:pt x="15" y="250"/>
                      <a:pt x="40" y="257"/>
                    </a:cubicBezTo>
                    <a:cubicBezTo>
                      <a:pt x="40" y="257"/>
                      <a:pt x="40" y="257"/>
                      <a:pt x="40" y="257"/>
                    </a:cubicBezTo>
                    <a:cubicBezTo>
                      <a:pt x="65" y="263"/>
                      <a:pt x="92" y="250"/>
                      <a:pt x="100" y="227"/>
                    </a:cubicBezTo>
                    <a:cubicBezTo>
                      <a:pt x="169" y="16"/>
                      <a:pt x="169" y="16"/>
                      <a:pt x="169" y="16"/>
                    </a:cubicBezTo>
                    <a:cubicBezTo>
                      <a:pt x="165" y="15"/>
                      <a:pt x="165" y="15"/>
                      <a:pt x="165" y="15"/>
                    </a:cubicBezTo>
                    <a:close/>
                  </a:path>
                </a:pathLst>
              </a:custGeom>
              <a:solidFill>
                <a:srgbClr val="484848"/>
              </a:solidFill>
              <a:ln w="9525">
                <a:noFill/>
              </a:ln>
            </p:spPr>
            <p:txBody>
              <a:bodyPr/>
              <a:p>
                <a:endParaRPr lang="zh-CN" altLang="en-US"/>
              </a:p>
            </p:txBody>
          </p:sp>
          <p:sp>
            <p:nvSpPr>
              <p:cNvPr id="134181" name="PA-任意多边形 75"/>
              <p:cNvSpPr/>
              <p:nvPr>
                <p:custDataLst>
                  <p:tags r:id="rId33"/>
                </p:custDataLst>
              </p:nvPr>
            </p:nvSpPr>
            <p:spPr>
              <a:xfrm>
                <a:off x="5432242" y="3882539"/>
                <a:ext cx="385052" cy="211549"/>
              </a:xfrm>
              <a:custGeom>
                <a:avLst/>
                <a:gdLst/>
                <a:ahLst/>
                <a:cxnLst>
                  <a:cxn ang="0">
                    <a:pos x="383252" y="56051"/>
                  </a:cxn>
                  <a:cxn ang="0">
                    <a:pos x="381453" y="63283"/>
                  </a:cxn>
                  <a:cxn ang="0">
                    <a:pos x="381453" y="72324"/>
                  </a:cxn>
                  <a:cxn ang="0">
                    <a:pos x="381453" y="72324"/>
                  </a:cxn>
                  <a:cxn ang="0">
                    <a:pos x="370657" y="144648"/>
                  </a:cxn>
                  <a:cxn ang="0">
                    <a:pos x="341868" y="191659"/>
                  </a:cxn>
                  <a:cxn ang="0">
                    <a:pos x="293287" y="209740"/>
                  </a:cxn>
                  <a:cxn ang="0">
                    <a:pos x="205121" y="197084"/>
                  </a:cxn>
                  <a:cxn ang="0">
                    <a:pos x="205121" y="197084"/>
                  </a:cxn>
                  <a:cxn ang="0">
                    <a:pos x="0" y="168154"/>
                  </a:cxn>
                  <a:cxn ang="0">
                    <a:pos x="30588" y="0"/>
                  </a:cxn>
                  <a:cxn ang="0">
                    <a:pos x="385052" y="47010"/>
                  </a:cxn>
                  <a:cxn ang="0">
                    <a:pos x="383252" y="56051"/>
                  </a:cxn>
                </a:cxnLst>
                <a:pathLst>
                  <a:path w="214" h="117">
                    <a:moveTo>
                      <a:pt x="213" y="31"/>
                    </a:moveTo>
                    <a:cubicBezTo>
                      <a:pt x="212" y="35"/>
                      <a:pt x="212" y="35"/>
                      <a:pt x="212" y="35"/>
                    </a:cubicBezTo>
                    <a:cubicBezTo>
                      <a:pt x="212" y="40"/>
                      <a:pt x="212" y="40"/>
                      <a:pt x="212" y="40"/>
                    </a:cubicBezTo>
                    <a:cubicBezTo>
                      <a:pt x="212" y="40"/>
                      <a:pt x="212" y="40"/>
                      <a:pt x="212" y="40"/>
                    </a:cubicBezTo>
                    <a:cubicBezTo>
                      <a:pt x="206" y="80"/>
                      <a:pt x="206" y="80"/>
                      <a:pt x="206" y="80"/>
                    </a:cubicBezTo>
                    <a:cubicBezTo>
                      <a:pt x="203" y="91"/>
                      <a:pt x="198" y="100"/>
                      <a:pt x="190" y="106"/>
                    </a:cubicBezTo>
                    <a:cubicBezTo>
                      <a:pt x="181" y="114"/>
                      <a:pt x="173" y="117"/>
                      <a:pt x="163" y="116"/>
                    </a:cubicBezTo>
                    <a:cubicBezTo>
                      <a:pt x="114" y="109"/>
                      <a:pt x="114" y="109"/>
                      <a:pt x="114" y="109"/>
                    </a:cubicBezTo>
                    <a:cubicBezTo>
                      <a:pt x="114" y="109"/>
                      <a:pt x="114" y="109"/>
                      <a:pt x="114" y="109"/>
                    </a:cubicBezTo>
                    <a:cubicBezTo>
                      <a:pt x="0" y="93"/>
                      <a:pt x="0" y="93"/>
                      <a:pt x="0" y="93"/>
                    </a:cubicBezTo>
                    <a:cubicBezTo>
                      <a:pt x="17" y="0"/>
                      <a:pt x="17" y="0"/>
                      <a:pt x="17" y="0"/>
                    </a:cubicBezTo>
                    <a:cubicBezTo>
                      <a:pt x="214" y="26"/>
                      <a:pt x="214" y="26"/>
                      <a:pt x="214" y="26"/>
                    </a:cubicBezTo>
                    <a:cubicBezTo>
                      <a:pt x="213" y="31"/>
                      <a:pt x="213" y="31"/>
                      <a:pt x="213" y="31"/>
                    </a:cubicBezTo>
                    <a:close/>
                  </a:path>
                </a:pathLst>
              </a:custGeom>
              <a:solidFill>
                <a:srgbClr val="484848"/>
              </a:solidFill>
              <a:ln w="9525">
                <a:noFill/>
              </a:ln>
            </p:spPr>
            <p:txBody>
              <a:bodyPr/>
              <a:p>
                <a:endParaRPr lang="zh-CN" altLang="en-US"/>
              </a:p>
            </p:txBody>
          </p:sp>
          <p:sp>
            <p:nvSpPr>
              <p:cNvPr id="134182" name="PA-任意多边形 76"/>
              <p:cNvSpPr/>
              <p:nvPr>
                <p:custDataLst>
                  <p:tags r:id="rId34"/>
                </p:custDataLst>
              </p:nvPr>
            </p:nvSpPr>
            <p:spPr>
              <a:xfrm>
                <a:off x="5945137" y="3537819"/>
                <a:ext cx="154478" cy="139257"/>
              </a:xfrm>
              <a:custGeom>
                <a:avLst/>
                <a:gdLst/>
                <a:ahLst/>
                <a:cxnLst>
                  <a:cxn ang="0">
                    <a:pos x="54029" y="0"/>
                  </a:cxn>
                  <a:cxn ang="0">
                    <a:pos x="0" y="15980"/>
                  </a:cxn>
                  <a:cxn ang="0">
                    <a:pos x="48702" y="139257"/>
                  </a:cxn>
                  <a:cxn ang="0">
                    <a:pos x="154478" y="73813"/>
                  </a:cxn>
                  <a:cxn ang="0">
                    <a:pos x="54029" y="0"/>
                  </a:cxn>
                </a:cxnLst>
                <a:pathLst>
                  <a:path w="203" h="183">
                    <a:moveTo>
                      <a:pt x="71" y="0"/>
                    </a:moveTo>
                    <a:lnTo>
                      <a:pt x="0" y="21"/>
                    </a:lnTo>
                    <a:lnTo>
                      <a:pt x="64" y="183"/>
                    </a:lnTo>
                    <a:lnTo>
                      <a:pt x="203" y="97"/>
                    </a:lnTo>
                    <a:lnTo>
                      <a:pt x="71" y="0"/>
                    </a:lnTo>
                    <a:close/>
                  </a:path>
                </a:pathLst>
              </a:custGeom>
              <a:solidFill>
                <a:srgbClr val="FFFFFF"/>
              </a:solidFill>
              <a:ln w="9525">
                <a:noFill/>
              </a:ln>
            </p:spPr>
            <p:txBody>
              <a:bodyPr/>
              <a:p>
                <a:endParaRPr lang="zh-CN" altLang="en-US"/>
              </a:p>
            </p:txBody>
          </p:sp>
          <p:sp>
            <p:nvSpPr>
              <p:cNvPr id="134183" name="PA-任意多边形 77"/>
              <p:cNvSpPr/>
              <p:nvPr>
                <p:custDataLst>
                  <p:tags r:id="rId35"/>
                </p:custDataLst>
              </p:nvPr>
            </p:nvSpPr>
            <p:spPr>
              <a:xfrm>
                <a:off x="6099614" y="3541624"/>
                <a:ext cx="152955" cy="131648"/>
              </a:xfrm>
              <a:custGeom>
                <a:avLst/>
                <a:gdLst/>
                <a:ahLst/>
                <a:cxnLst>
                  <a:cxn ang="0">
                    <a:pos x="101209" y="0"/>
                  </a:cxn>
                  <a:cxn ang="0">
                    <a:pos x="152955" y="12175"/>
                  </a:cxn>
                  <a:cxn ang="0">
                    <a:pos x="104252" y="131648"/>
                  </a:cxn>
                  <a:cxn ang="0">
                    <a:pos x="0" y="70009"/>
                  </a:cxn>
                  <a:cxn ang="0">
                    <a:pos x="101209" y="0"/>
                  </a:cxn>
                </a:cxnLst>
                <a:pathLst>
                  <a:path w="201" h="173">
                    <a:moveTo>
                      <a:pt x="133" y="0"/>
                    </a:moveTo>
                    <a:lnTo>
                      <a:pt x="201" y="16"/>
                    </a:lnTo>
                    <a:lnTo>
                      <a:pt x="137" y="173"/>
                    </a:lnTo>
                    <a:lnTo>
                      <a:pt x="0" y="92"/>
                    </a:lnTo>
                    <a:lnTo>
                      <a:pt x="133" y="0"/>
                    </a:lnTo>
                    <a:close/>
                  </a:path>
                </a:pathLst>
              </a:custGeom>
              <a:solidFill>
                <a:srgbClr val="FFFFFF"/>
              </a:solidFill>
              <a:ln w="9525">
                <a:noFill/>
              </a:ln>
            </p:spPr>
            <p:txBody>
              <a:bodyPr/>
              <a:p>
                <a:endParaRPr lang="zh-CN" altLang="en-US"/>
              </a:p>
            </p:txBody>
          </p:sp>
          <p:sp>
            <p:nvSpPr>
              <p:cNvPr id="134184" name="PA-任意多边形 78"/>
              <p:cNvSpPr/>
              <p:nvPr>
                <p:custDataLst>
                  <p:tags r:id="rId36"/>
                </p:custDataLst>
              </p:nvPr>
            </p:nvSpPr>
            <p:spPr>
              <a:xfrm>
                <a:off x="6095809" y="3552278"/>
                <a:ext cx="212311" cy="592034"/>
              </a:xfrm>
              <a:custGeom>
                <a:avLst/>
                <a:gdLst/>
                <a:ahLst/>
                <a:cxnLst>
                  <a:cxn ang="0">
                    <a:pos x="156760" y="0"/>
                  </a:cxn>
                  <a:cxn ang="0">
                    <a:pos x="212311" y="197091"/>
                  </a:cxn>
                  <a:cxn ang="0">
                    <a:pos x="120994" y="189481"/>
                  </a:cxn>
                  <a:cxn ang="0">
                    <a:pos x="191003" y="303626"/>
                  </a:cxn>
                  <a:cxn ang="0">
                    <a:pos x="2282" y="592034"/>
                  </a:cxn>
                  <a:cxn ang="0">
                    <a:pos x="0" y="397225"/>
                  </a:cxn>
                  <a:cxn ang="0">
                    <a:pos x="156760" y="0"/>
                  </a:cxn>
                </a:cxnLst>
                <a:pathLst>
                  <a:path w="279" h="778">
                    <a:moveTo>
                      <a:pt x="206" y="0"/>
                    </a:moveTo>
                    <a:lnTo>
                      <a:pt x="279" y="259"/>
                    </a:lnTo>
                    <a:lnTo>
                      <a:pt x="159" y="249"/>
                    </a:lnTo>
                    <a:lnTo>
                      <a:pt x="251" y="399"/>
                    </a:lnTo>
                    <a:lnTo>
                      <a:pt x="3" y="778"/>
                    </a:lnTo>
                    <a:lnTo>
                      <a:pt x="0" y="522"/>
                    </a:lnTo>
                    <a:lnTo>
                      <a:pt x="206" y="0"/>
                    </a:lnTo>
                    <a:close/>
                  </a:path>
                </a:pathLst>
              </a:custGeom>
              <a:solidFill>
                <a:srgbClr val="4C4C4C"/>
              </a:solidFill>
              <a:ln w="9525">
                <a:noFill/>
              </a:ln>
            </p:spPr>
            <p:txBody>
              <a:bodyPr/>
              <a:p>
                <a:endParaRPr lang="zh-CN" altLang="en-US"/>
              </a:p>
            </p:txBody>
          </p:sp>
          <p:sp>
            <p:nvSpPr>
              <p:cNvPr id="134185" name="PA-任意多边形 79"/>
              <p:cNvSpPr/>
              <p:nvPr>
                <p:custDataLst>
                  <p:tags r:id="rId37"/>
                </p:custDataLst>
              </p:nvPr>
            </p:nvSpPr>
            <p:spPr>
              <a:xfrm>
                <a:off x="5888825" y="3552277"/>
                <a:ext cx="212311" cy="592034"/>
              </a:xfrm>
              <a:custGeom>
                <a:avLst/>
                <a:gdLst/>
                <a:ahLst/>
                <a:cxnLst>
                  <a:cxn ang="0">
                    <a:pos x="56311" y="0"/>
                  </a:cxn>
                  <a:cxn ang="0">
                    <a:pos x="0" y="197091"/>
                  </a:cxn>
                  <a:cxn ang="0">
                    <a:pos x="92077" y="189481"/>
                  </a:cxn>
                  <a:cxn ang="0">
                    <a:pos x="22068" y="303626"/>
                  </a:cxn>
                  <a:cxn ang="0">
                    <a:pos x="209267" y="592034"/>
                  </a:cxn>
                  <a:cxn ang="0">
                    <a:pos x="212311" y="397225"/>
                  </a:cxn>
                  <a:cxn ang="0">
                    <a:pos x="56311" y="0"/>
                  </a:cxn>
                </a:cxnLst>
                <a:pathLst>
                  <a:path w="279" h="778">
                    <a:moveTo>
                      <a:pt x="74" y="0"/>
                    </a:moveTo>
                    <a:lnTo>
                      <a:pt x="0" y="259"/>
                    </a:lnTo>
                    <a:lnTo>
                      <a:pt x="121" y="249"/>
                    </a:lnTo>
                    <a:lnTo>
                      <a:pt x="29" y="399"/>
                    </a:lnTo>
                    <a:lnTo>
                      <a:pt x="275" y="778"/>
                    </a:lnTo>
                    <a:lnTo>
                      <a:pt x="279" y="522"/>
                    </a:lnTo>
                    <a:lnTo>
                      <a:pt x="74" y="0"/>
                    </a:lnTo>
                    <a:close/>
                  </a:path>
                </a:pathLst>
              </a:custGeom>
              <a:solidFill>
                <a:srgbClr val="5E5E5E"/>
              </a:solidFill>
              <a:ln w="9525">
                <a:noFill/>
              </a:ln>
            </p:spPr>
            <p:txBody>
              <a:bodyPr/>
              <a:p>
                <a:endParaRPr lang="zh-CN" altLang="en-US"/>
              </a:p>
            </p:txBody>
          </p:sp>
          <p:sp>
            <p:nvSpPr>
              <p:cNvPr id="134186" name="PA-任意多边形 80"/>
              <p:cNvSpPr/>
              <p:nvPr>
                <p:custDataLst>
                  <p:tags r:id="rId38"/>
                </p:custDataLst>
              </p:nvPr>
            </p:nvSpPr>
            <p:spPr>
              <a:xfrm>
                <a:off x="5291463" y="3862752"/>
                <a:ext cx="165892" cy="175023"/>
              </a:xfrm>
              <a:custGeom>
                <a:avLst/>
                <a:gdLst/>
                <a:ahLst/>
                <a:cxnLst>
                  <a:cxn ang="0">
                    <a:pos x="14425" y="45109"/>
                  </a:cxn>
                  <a:cxn ang="0">
                    <a:pos x="1803" y="120892"/>
                  </a:cxn>
                  <a:cxn ang="0">
                    <a:pos x="30653" y="156979"/>
                  </a:cxn>
                  <a:cxn ang="0">
                    <a:pos x="68520" y="162392"/>
                  </a:cxn>
                  <a:cxn ang="0">
                    <a:pos x="153269" y="135327"/>
                  </a:cxn>
                  <a:cxn ang="0">
                    <a:pos x="164088" y="68565"/>
                  </a:cxn>
                  <a:cxn ang="0">
                    <a:pos x="135238" y="30674"/>
                  </a:cxn>
                  <a:cxn ang="0">
                    <a:pos x="14425" y="45109"/>
                  </a:cxn>
                </a:cxnLst>
                <a:pathLst>
                  <a:path w="92" h="97">
                    <a:moveTo>
                      <a:pt x="8" y="25"/>
                    </a:moveTo>
                    <a:cubicBezTo>
                      <a:pt x="1" y="67"/>
                      <a:pt x="1" y="67"/>
                      <a:pt x="1" y="67"/>
                    </a:cubicBezTo>
                    <a:cubicBezTo>
                      <a:pt x="0" y="76"/>
                      <a:pt x="7" y="85"/>
                      <a:pt x="17" y="87"/>
                    </a:cubicBezTo>
                    <a:cubicBezTo>
                      <a:pt x="38" y="90"/>
                      <a:pt x="38" y="90"/>
                      <a:pt x="38" y="90"/>
                    </a:cubicBezTo>
                    <a:cubicBezTo>
                      <a:pt x="52" y="92"/>
                      <a:pt x="81" y="97"/>
                      <a:pt x="85" y="75"/>
                    </a:cubicBezTo>
                    <a:cubicBezTo>
                      <a:pt x="91" y="38"/>
                      <a:pt x="91" y="38"/>
                      <a:pt x="91" y="38"/>
                    </a:cubicBezTo>
                    <a:cubicBezTo>
                      <a:pt x="92" y="28"/>
                      <a:pt x="85" y="19"/>
                      <a:pt x="75" y="17"/>
                    </a:cubicBezTo>
                    <a:cubicBezTo>
                      <a:pt x="59" y="15"/>
                      <a:pt x="12" y="0"/>
                      <a:pt x="8" y="25"/>
                    </a:cubicBezTo>
                    <a:close/>
                  </a:path>
                </a:pathLst>
              </a:custGeom>
              <a:solidFill>
                <a:srgbClr val="F7C2AB"/>
              </a:solidFill>
              <a:ln w="9525">
                <a:noFill/>
              </a:ln>
            </p:spPr>
            <p:txBody>
              <a:bodyPr/>
              <a:p>
                <a:endParaRPr lang="zh-CN" altLang="en-US"/>
              </a:p>
            </p:txBody>
          </p:sp>
          <p:sp>
            <p:nvSpPr>
              <p:cNvPr id="134187" name="PA-任意多边形 83"/>
              <p:cNvSpPr/>
              <p:nvPr>
                <p:custDataLst>
                  <p:tags r:id="rId39"/>
                </p:custDataLst>
              </p:nvPr>
            </p:nvSpPr>
            <p:spPr>
              <a:xfrm>
                <a:off x="5271677" y="3873405"/>
                <a:ext cx="92078" cy="47180"/>
              </a:xfrm>
              <a:custGeom>
                <a:avLst/>
                <a:gdLst/>
                <a:ahLst/>
                <a:cxnLst>
                  <a:cxn ang="0">
                    <a:pos x="1805" y="18146"/>
                  </a:cxn>
                  <a:cxn ang="0">
                    <a:pos x="1805" y="18146"/>
                  </a:cxn>
                  <a:cxn ang="0">
                    <a:pos x="19859" y="38106"/>
                  </a:cxn>
                  <a:cxn ang="0">
                    <a:pos x="70412" y="45365"/>
                  </a:cxn>
                  <a:cxn ang="0">
                    <a:pos x="92078" y="29033"/>
                  </a:cxn>
                  <a:cxn ang="0">
                    <a:pos x="92078" y="29033"/>
                  </a:cxn>
                  <a:cxn ang="0">
                    <a:pos x="74023" y="9073"/>
                  </a:cxn>
                  <a:cxn ang="0">
                    <a:pos x="21665" y="1814"/>
                  </a:cxn>
                  <a:cxn ang="0">
                    <a:pos x="1805" y="18146"/>
                  </a:cxn>
                </a:cxnLst>
                <a:pathLst>
                  <a:path w="51" h="26">
                    <a:moveTo>
                      <a:pt x="1" y="10"/>
                    </a:moveTo>
                    <a:cubicBezTo>
                      <a:pt x="1" y="10"/>
                      <a:pt x="1" y="10"/>
                      <a:pt x="1" y="10"/>
                    </a:cubicBezTo>
                    <a:cubicBezTo>
                      <a:pt x="0" y="15"/>
                      <a:pt x="5" y="21"/>
                      <a:pt x="11" y="21"/>
                    </a:cubicBezTo>
                    <a:cubicBezTo>
                      <a:pt x="39" y="25"/>
                      <a:pt x="39" y="25"/>
                      <a:pt x="39" y="25"/>
                    </a:cubicBezTo>
                    <a:cubicBezTo>
                      <a:pt x="45" y="26"/>
                      <a:pt x="50" y="22"/>
                      <a:pt x="51" y="16"/>
                    </a:cubicBezTo>
                    <a:cubicBezTo>
                      <a:pt x="51" y="16"/>
                      <a:pt x="51" y="16"/>
                      <a:pt x="51" y="16"/>
                    </a:cubicBezTo>
                    <a:cubicBezTo>
                      <a:pt x="51" y="11"/>
                      <a:pt x="47" y="5"/>
                      <a:pt x="41" y="5"/>
                    </a:cubicBezTo>
                    <a:cubicBezTo>
                      <a:pt x="12" y="1"/>
                      <a:pt x="12" y="1"/>
                      <a:pt x="12" y="1"/>
                    </a:cubicBezTo>
                    <a:cubicBezTo>
                      <a:pt x="7" y="0"/>
                      <a:pt x="1" y="4"/>
                      <a:pt x="1" y="10"/>
                    </a:cubicBezTo>
                    <a:close/>
                  </a:path>
                </a:pathLst>
              </a:custGeom>
              <a:solidFill>
                <a:srgbClr val="FAD9CA"/>
              </a:solidFill>
              <a:ln w="9525">
                <a:noFill/>
              </a:ln>
            </p:spPr>
            <p:txBody>
              <a:bodyPr/>
              <a:p>
                <a:endParaRPr lang="zh-CN" altLang="en-US"/>
              </a:p>
            </p:txBody>
          </p:sp>
          <p:sp>
            <p:nvSpPr>
              <p:cNvPr id="134188" name="PA-任意多边形 84"/>
              <p:cNvSpPr/>
              <p:nvPr>
                <p:custDataLst>
                  <p:tags r:id="rId40"/>
                </p:custDataLst>
              </p:nvPr>
            </p:nvSpPr>
            <p:spPr>
              <a:xfrm>
                <a:off x="5257218" y="3909931"/>
                <a:ext cx="111863" cy="48702"/>
              </a:xfrm>
              <a:custGeom>
                <a:avLst/>
                <a:gdLst/>
                <a:ahLst/>
                <a:cxnLst>
                  <a:cxn ang="0">
                    <a:pos x="1804" y="16234"/>
                  </a:cxn>
                  <a:cxn ang="0">
                    <a:pos x="1804" y="16234"/>
                  </a:cxn>
                  <a:cxn ang="0">
                    <a:pos x="21650" y="37879"/>
                  </a:cxn>
                  <a:cxn ang="0">
                    <a:pos x="88407" y="46898"/>
                  </a:cxn>
                  <a:cxn ang="0">
                    <a:pos x="111863" y="30664"/>
                  </a:cxn>
                  <a:cxn ang="0">
                    <a:pos x="111863" y="30664"/>
                  </a:cxn>
                  <a:cxn ang="0">
                    <a:pos x="92016" y="9018"/>
                  </a:cxn>
                  <a:cxn ang="0">
                    <a:pos x="25259" y="0"/>
                  </a:cxn>
                  <a:cxn ang="0">
                    <a:pos x="1804" y="16234"/>
                  </a:cxn>
                </a:cxnLst>
                <a:pathLst>
                  <a:path w="62" h="27">
                    <a:moveTo>
                      <a:pt x="1" y="9"/>
                    </a:moveTo>
                    <a:cubicBezTo>
                      <a:pt x="1" y="9"/>
                      <a:pt x="1" y="9"/>
                      <a:pt x="1" y="9"/>
                    </a:cubicBezTo>
                    <a:cubicBezTo>
                      <a:pt x="0" y="15"/>
                      <a:pt x="5" y="20"/>
                      <a:pt x="12" y="21"/>
                    </a:cubicBezTo>
                    <a:cubicBezTo>
                      <a:pt x="49" y="26"/>
                      <a:pt x="49" y="26"/>
                      <a:pt x="49" y="26"/>
                    </a:cubicBezTo>
                    <a:cubicBezTo>
                      <a:pt x="56" y="27"/>
                      <a:pt x="61" y="23"/>
                      <a:pt x="62" y="17"/>
                    </a:cubicBezTo>
                    <a:cubicBezTo>
                      <a:pt x="62" y="17"/>
                      <a:pt x="62" y="17"/>
                      <a:pt x="62" y="17"/>
                    </a:cubicBezTo>
                    <a:cubicBezTo>
                      <a:pt x="62" y="12"/>
                      <a:pt x="57" y="6"/>
                      <a:pt x="51" y="5"/>
                    </a:cubicBezTo>
                    <a:cubicBezTo>
                      <a:pt x="14" y="0"/>
                      <a:pt x="14" y="0"/>
                      <a:pt x="14" y="0"/>
                    </a:cubicBezTo>
                    <a:cubicBezTo>
                      <a:pt x="7" y="0"/>
                      <a:pt x="1" y="3"/>
                      <a:pt x="1" y="9"/>
                    </a:cubicBezTo>
                    <a:close/>
                  </a:path>
                </a:pathLst>
              </a:custGeom>
              <a:solidFill>
                <a:srgbClr val="FAD9CA"/>
              </a:solidFill>
              <a:ln w="9525">
                <a:noFill/>
              </a:ln>
            </p:spPr>
            <p:txBody>
              <a:bodyPr/>
              <a:p>
                <a:endParaRPr lang="zh-CN" altLang="en-US"/>
              </a:p>
            </p:txBody>
          </p:sp>
          <p:sp>
            <p:nvSpPr>
              <p:cNvPr id="134189" name="PA-任意多边形 85"/>
              <p:cNvSpPr/>
              <p:nvPr>
                <p:custDataLst>
                  <p:tags r:id="rId41"/>
                </p:custDataLst>
              </p:nvPr>
            </p:nvSpPr>
            <p:spPr>
              <a:xfrm>
                <a:off x="5261022" y="3945696"/>
                <a:ext cx="102731" cy="47180"/>
              </a:xfrm>
              <a:custGeom>
                <a:avLst/>
                <a:gdLst/>
                <a:ahLst/>
                <a:cxnLst>
                  <a:cxn ang="0">
                    <a:pos x="1802" y="18146"/>
                  </a:cxn>
                  <a:cxn ang="0">
                    <a:pos x="1802" y="18146"/>
                  </a:cxn>
                  <a:cxn ang="0">
                    <a:pos x="68487" y="43550"/>
                  </a:cxn>
                  <a:cxn ang="0">
                    <a:pos x="102731" y="32663"/>
                  </a:cxn>
                  <a:cxn ang="0">
                    <a:pos x="102731" y="32663"/>
                  </a:cxn>
                  <a:cxn ang="0">
                    <a:pos x="82905" y="10887"/>
                  </a:cxn>
                  <a:cxn ang="0">
                    <a:pos x="23429" y="1814"/>
                  </a:cxn>
                  <a:cxn ang="0">
                    <a:pos x="1802" y="18146"/>
                  </a:cxn>
                </a:cxnLst>
                <a:pathLst>
                  <a:path w="57" h="26">
                    <a:moveTo>
                      <a:pt x="1" y="10"/>
                    </a:moveTo>
                    <a:cubicBezTo>
                      <a:pt x="1" y="10"/>
                      <a:pt x="1" y="10"/>
                      <a:pt x="1" y="10"/>
                    </a:cubicBezTo>
                    <a:cubicBezTo>
                      <a:pt x="0" y="25"/>
                      <a:pt x="28" y="22"/>
                      <a:pt x="38" y="24"/>
                    </a:cubicBezTo>
                    <a:cubicBezTo>
                      <a:pt x="48" y="26"/>
                      <a:pt x="56" y="25"/>
                      <a:pt x="57" y="18"/>
                    </a:cubicBezTo>
                    <a:cubicBezTo>
                      <a:pt x="57" y="18"/>
                      <a:pt x="57" y="18"/>
                      <a:pt x="57" y="18"/>
                    </a:cubicBezTo>
                    <a:cubicBezTo>
                      <a:pt x="57" y="12"/>
                      <a:pt x="52" y="7"/>
                      <a:pt x="46" y="6"/>
                    </a:cubicBezTo>
                    <a:cubicBezTo>
                      <a:pt x="13" y="1"/>
                      <a:pt x="13" y="1"/>
                      <a:pt x="13" y="1"/>
                    </a:cubicBezTo>
                    <a:cubicBezTo>
                      <a:pt x="7" y="0"/>
                      <a:pt x="2" y="4"/>
                      <a:pt x="1" y="10"/>
                    </a:cubicBezTo>
                    <a:close/>
                  </a:path>
                </a:pathLst>
              </a:custGeom>
              <a:solidFill>
                <a:srgbClr val="FAD9CA"/>
              </a:solidFill>
              <a:ln w="9525">
                <a:noFill/>
              </a:ln>
            </p:spPr>
            <p:txBody>
              <a:bodyPr/>
              <a:p>
                <a:endParaRPr lang="zh-CN" altLang="en-US"/>
              </a:p>
            </p:txBody>
          </p:sp>
          <p:sp>
            <p:nvSpPr>
              <p:cNvPr id="134190" name="PA-任意多边形 91"/>
              <p:cNvSpPr/>
              <p:nvPr>
                <p:custDataLst>
                  <p:tags r:id="rId42"/>
                </p:custDataLst>
              </p:nvPr>
            </p:nvSpPr>
            <p:spPr>
              <a:xfrm>
                <a:off x="5359948" y="3842966"/>
                <a:ext cx="73814" cy="72292"/>
              </a:xfrm>
              <a:custGeom>
                <a:avLst/>
                <a:gdLst/>
                <a:ahLst/>
                <a:cxnLst>
                  <a:cxn ang="0">
                    <a:pos x="7201" y="10843"/>
                  </a:cxn>
                  <a:cxn ang="0">
                    <a:pos x="7201" y="10843"/>
                  </a:cxn>
                  <a:cxn ang="0">
                    <a:pos x="10802" y="41567"/>
                  </a:cxn>
                  <a:cxn ang="0">
                    <a:pos x="37807" y="65062"/>
                  </a:cxn>
                  <a:cxn ang="0">
                    <a:pos x="66612" y="61448"/>
                  </a:cxn>
                  <a:cxn ang="0">
                    <a:pos x="66612" y="61448"/>
                  </a:cxn>
                  <a:cxn ang="0">
                    <a:pos x="63011" y="32531"/>
                  </a:cxn>
                  <a:cxn ang="0">
                    <a:pos x="36006" y="7229"/>
                  </a:cxn>
                  <a:cxn ang="0">
                    <a:pos x="7201" y="10843"/>
                  </a:cxn>
                </a:cxnLst>
                <a:pathLst>
                  <a:path w="41" h="40">
                    <a:moveTo>
                      <a:pt x="4" y="6"/>
                    </a:moveTo>
                    <a:cubicBezTo>
                      <a:pt x="4" y="6"/>
                      <a:pt x="4" y="6"/>
                      <a:pt x="4" y="6"/>
                    </a:cubicBezTo>
                    <a:cubicBezTo>
                      <a:pt x="0" y="11"/>
                      <a:pt x="1" y="18"/>
                      <a:pt x="6" y="23"/>
                    </a:cubicBezTo>
                    <a:cubicBezTo>
                      <a:pt x="21" y="36"/>
                      <a:pt x="21" y="36"/>
                      <a:pt x="21" y="36"/>
                    </a:cubicBezTo>
                    <a:cubicBezTo>
                      <a:pt x="26" y="40"/>
                      <a:pt x="33" y="39"/>
                      <a:pt x="37" y="34"/>
                    </a:cubicBezTo>
                    <a:cubicBezTo>
                      <a:pt x="37" y="34"/>
                      <a:pt x="37" y="34"/>
                      <a:pt x="37" y="34"/>
                    </a:cubicBezTo>
                    <a:cubicBezTo>
                      <a:pt x="41" y="29"/>
                      <a:pt x="40" y="22"/>
                      <a:pt x="35" y="18"/>
                    </a:cubicBezTo>
                    <a:cubicBezTo>
                      <a:pt x="20" y="4"/>
                      <a:pt x="20" y="4"/>
                      <a:pt x="20" y="4"/>
                    </a:cubicBezTo>
                    <a:cubicBezTo>
                      <a:pt x="15" y="0"/>
                      <a:pt x="8" y="1"/>
                      <a:pt x="4" y="6"/>
                    </a:cubicBezTo>
                    <a:close/>
                  </a:path>
                </a:pathLst>
              </a:custGeom>
              <a:solidFill>
                <a:srgbClr val="F7C2AB"/>
              </a:solidFill>
              <a:ln w="9525">
                <a:noFill/>
              </a:ln>
            </p:spPr>
            <p:txBody>
              <a:bodyPr/>
              <a:p>
                <a:endParaRPr lang="zh-CN" altLang="en-US"/>
              </a:p>
            </p:txBody>
          </p:sp>
          <p:sp>
            <p:nvSpPr>
              <p:cNvPr id="134191" name="PA-任意多边形 94"/>
              <p:cNvSpPr/>
              <p:nvPr>
                <p:custDataLst>
                  <p:tags r:id="rId43"/>
                </p:custDataLst>
              </p:nvPr>
            </p:nvSpPr>
            <p:spPr>
              <a:xfrm>
                <a:off x="6740350" y="3862751"/>
                <a:ext cx="167414" cy="175023"/>
              </a:xfrm>
              <a:custGeom>
                <a:avLst/>
                <a:gdLst/>
                <a:ahLst/>
                <a:cxnLst>
                  <a:cxn ang="0">
                    <a:pos x="153012" y="45109"/>
                  </a:cxn>
                  <a:cxn ang="0">
                    <a:pos x="163813" y="120892"/>
                  </a:cxn>
                  <a:cxn ang="0">
                    <a:pos x="135011" y="156979"/>
                  </a:cxn>
                  <a:cxn ang="0">
                    <a:pos x="99008" y="162392"/>
                  </a:cxn>
                  <a:cxn ang="0">
                    <a:pos x="14401" y="135327"/>
                  </a:cxn>
                  <a:cxn ang="0">
                    <a:pos x="3600" y="68565"/>
                  </a:cxn>
                  <a:cxn ang="0">
                    <a:pos x="32402" y="30674"/>
                  </a:cxn>
                  <a:cxn ang="0">
                    <a:pos x="153012" y="45109"/>
                  </a:cxn>
                </a:cxnLst>
                <a:pathLst>
                  <a:path w="93" h="97">
                    <a:moveTo>
                      <a:pt x="85" y="25"/>
                    </a:moveTo>
                    <a:cubicBezTo>
                      <a:pt x="91" y="67"/>
                      <a:pt x="91" y="67"/>
                      <a:pt x="91" y="67"/>
                    </a:cubicBezTo>
                    <a:cubicBezTo>
                      <a:pt x="93" y="76"/>
                      <a:pt x="85" y="85"/>
                      <a:pt x="75" y="87"/>
                    </a:cubicBezTo>
                    <a:cubicBezTo>
                      <a:pt x="55" y="90"/>
                      <a:pt x="55" y="90"/>
                      <a:pt x="55" y="90"/>
                    </a:cubicBezTo>
                    <a:cubicBezTo>
                      <a:pt x="40" y="92"/>
                      <a:pt x="11" y="97"/>
                      <a:pt x="8" y="75"/>
                    </a:cubicBezTo>
                    <a:cubicBezTo>
                      <a:pt x="2" y="38"/>
                      <a:pt x="2" y="38"/>
                      <a:pt x="2" y="38"/>
                    </a:cubicBezTo>
                    <a:cubicBezTo>
                      <a:pt x="0" y="28"/>
                      <a:pt x="8" y="19"/>
                      <a:pt x="18" y="17"/>
                    </a:cubicBezTo>
                    <a:cubicBezTo>
                      <a:pt x="34" y="15"/>
                      <a:pt x="81" y="0"/>
                      <a:pt x="85" y="25"/>
                    </a:cubicBezTo>
                    <a:close/>
                  </a:path>
                </a:pathLst>
              </a:custGeom>
              <a:solidFill>
                <a:srgbClr val="F7C2AB"/>
              </a:solidFill>
              <a:ln w="9525">
                <a:noFill/>
              </a:ln>
            </p:spPr>
            <p:txBody>
              <a:bodyPr/>
              <a:p>
                <a:endParaRPr lang="zh-CN" altLang="en-US"/>
              </a:p>
            </p:txBody>
          </p:sp>
          <p:sp>
            <p:nvSpPr>
              <p:cNvPr id="134192" name="PA-任意多边形 95"/>
              <p:cNvSpPr/>
              <p:nvPr>
                <p:custDataLst>
                  <p:tags r:id="rId44"/>
                </p:custDataLst>
              </p:nvPr>
            </p:nvSpPr>
            <p:spPr>
              <a:xfrm>
                <a:off x="6744155" y="3875687"/>
                <a:ext cx="59356" cy="66205"/>
              </a:xfrm>
              <a:custGeom>
                <a:avLst/>
                <a:gdLst/>
                <a:ahLst/>
                <a:cxnLst>
                  <a:cxn ang="0">
                    <a:pos x="48564" y="7157"/>
                  </a:cxn>
                  <a:cxn ang="0">
                    <a:pos x="48564" y="7157"/>
                  </a:cxn>
                  <a:cxn ang="0">
                    <a:pos x="53960" y="35786"/>
                  </a:cxn>
                  <a:cxn ang="0">
                    <a:pos x="39570" y="55469"/>
                  </a:cxn>
                  <a:cxn ang="0">
                    <a:pos x="10792" y="59047"/>
                  </a:cxn>
                  <a:cxn ang="0">
                    <a:pos x="10792" y="59047"/>
                  </a:cxn>
                  <a:cxn ang="0">
                    <a:pos x="7194" y="30418"/>
                  </a:cxn>
                  <a:cxn ang="0">
                    <a:pos x="19785" y="12525"/>
                  </a:cxn>
                  <a:cxn ang="0">
                    <a:pos x="48564" y="7157"/>
                  </a:cxn>
                </a:cxnLst>
                <a:pathLst>
                  <a:path w="33" h="37">
                    <a:moveTo>
                      <a:pt x="27" y="4"/>
                    </a:moveTo>
                    <a:cubicBezTo>
                      <a:pt x="27" y="4"/>
                      <a:pt x="27" y="4"/>
                      <a:pt x="27" y="4"/>
                    </a:cubicBezTo>
                    <a:cubicBezTo>
                      <a:pt x="32" y="8"/>
                      <a:pt x="33" y="15"/>
                      <a:pt x="30" y="20"/>
                    </a:cubicBezTo>
                    <a:cubicBezTo>
                      <a:pt x="22" y="31"/>
                      <a:pt x="22" y="31"/>
                      <a:pt x="22" y="31"/>
                    </a:cubicBezTo>
                    <a:cubicBezTo>
                      <a:pt x="19" y="36"/>
                      <a:pt x="11" y="37"/>
                      <a:pt x="6" y="33"/>
                    </a:cubicBezTo>
                    <a:cubicBezTo>
                      <a:pt x="6" y="33"/>
                      <a:pt x="6" y="33"/>
                      <a:pt x="6" y="33"/>
                    </a:cubicBezTo>
                    <a:cubicBezTo>
                      <a:pt x="1" y="30"/>
                      <a:pt x="0" y="22"/>
                      <a:pt x="4" y="17"/>
                    </a:cubicBezTo>
                    <a:cubicBezTo>
                      <a:pt x="11" y="7"/>
                      <a:pt x="11" y="7"/>
                      <a:pt x="11" y="7"/>
                    </a:cubicBezTo>
                    <a:cubicBezTo>
                      <a:pt x="15" y="2"/>
                      <a:pt x="22" y="0"/>
                      <a:pt x="27" y="4"/>
                    </a:cubicBezTo>
                    <a:close/>
                  </a:path>
                </a:pathLst>
              </a:custGeom>
              <a:solidFill>
                <a:srgbClr val="F7C2AB"/>
              </a:solidFill>
              <a:ln w="9525">
                <a:noFill/>
              </a:ln>
            </p:spPr>
            <p:txBody>
              <a:bodyPr/>
              <a:p>
                <a:endParaRPr lang="zh-CN" altLang="en-US"/>
              </a:p>
            </p:txBody>
          </p:sp>
          <p:sp>
            <p:nvSpPr>
              <p:cNvPr id="134193" name="PA-任意多边形 96"/>
              <p:cNvSpPr/>
              <p:nvPr>
                <p:custDataLst>
                  <p:tags r:id="rId45"/>
                </p:custDataLst>
              </p:nvPr>
            </p:nvSpPr>
            <p:spPr>
              <a:xfrm>
                <a:off x="6823296" y="3884057"/>
                <a:ext cx="72293" cy="137735"/>
              </a:xfrm>
              <a:custGeom>
                <a:avLst/>
                <a:gdLst/>
                <a:ahLst/>
                <a:cxnLst>
                  <a:cxn ang="0">
                    <a:pos x="19880" y="137735"/>
                  </a:cxn>
                  <a:cxn ang="0">
                    <a:pos x="18073" y="134110"/>
                  </a:cxn>
                  <a:cxn ang="0">
                    <a:pos x="18073" y="134110"/>
                  </a:cxn>
                  <a:cxn ang="0">
                    <a:pos x="32531" y="114175"/>
                  </a:cxn>
                  <a:cxn ang="0">
                    <a:pos x="28917" y="114175"/>
                  </a:cxn>
                  <a:cxn ang="0">
                    <a:pos x="5421" y="97864"/>
                  </a:cxn>
                  <a:cxn ang="0">
                    <a:pos x="5421" y="97864"/>
                  </a:cxn>
                  <a:cxn ang="0">
                    <a:pos x="21687" y="77929"/>
                  </a:cxn>
                  <a:cxn ang="0">
                    <a:pos x="0" y="61618"/>
                  </a:cxn>
                  <a:cxn ang="0">
                    <a:pos x="0" y="61618"/>
                  </a:cxn>
                  <a:cxn ang="0">
                    <a:pos x="19880" y="39870"/>
                  </a:cxn>
                  <a:cxn ang="0">
                    <a:pos x="23495" y="39870"/>
                  </a:cxn>
                  <a:cxn ang="0">
                    <a:pos x="5421" y="23559"/>
                  </a:cxn>
                  <a:cxn ang="0">
                    <a:pos x="5421" y="23559"/>
                  </a:cxn>
                  <a:cxn ang="0">
                    <a:pos x="25302" y="1812"/>
                  </a:cxn>
                  <a:cxn ang="0">
                    <a:pos x="41568" y="0"/>
                  </a:cxn>
                  <a:cxn ang="0">
                    <a:pos x="52412" y="3624"/>
                  </a:cxn>
                  <a:cxn ang="0">
                    <a:pos x="66871" y="27184"/>
                  </a:cxn>
                  <a:cxn ang="0">
                    <a:pos x="72293" y="101488"/>
                  </a:cxn>
                  <a:cxn ang="0">
                    <a:pos x="72293" y="105113"/>
                  </a:cxn>
                  <a:cxn ang="0">
                    <a:pos x="37953" y="135922"/>
                  </a:cxn>
                  <a:cxn ang="0">
                    <a:pos x="19880" y="137735"/>
                  </a:cxn>
                </a:cxnLst>
                <a:pathLst>
                  <a:path w="40" h="76">
                    <a:moveTo>
                      <a:pt x="11" y="76"/>
                    </a:moveTo>
                    <a:cubicBezTo>
                      <a:pt x="10" y="76"/>
                      <a:pt x="10" y="75"/>
                      <a:pt x="10" y="74"/>
                    </a:cubicBezTo>
                    <a:cubicBezTo>
                      <a:pt x="10" y="74"/>
                      <a:pt x="10" y="74"/>
                      <a:pt x="10" y="74"/>
                    </a:cubicBezTo>
                    <a:cubicBezTo>
                      <a:pt x="10" y="69"/>
                      <a:pt x="13" y="65"/>
                      <a:pt x="18" y="63"/>
                    </a:cubicBezTo>
                    <a:cubicBezTo>
                      <a:pt x="16" y="63"/>
                      <a:pt x="16" y="63"/>
                      <a:pt x="16" y="63"/>
                    </a:cubicBezTo>
                    <a:cubicBezTo>
                      <a:pt x="10" y="64"/>
                      <a:pt x="4" y="60"/>
                      <a:pt x="3" y="54"/>
                    </a:cubicBezTo>
                    <a:cubicBezTo>
                      <a:pt x="3" y="54"/>
                      <a:pt x="3" y="54"/>
                      <a:pt x="3" y="54"/>
                    </a:cubicBezTo>
                    <a:cubicBezTo>
                      <a:pt x="3" y="49"/>
                      <a:pt x="7" y="45"/>
                      <a:pt x="12" y="43"/>
                    </a:cubicBezTo>
                    <a:cubicBezTo>
                      <a:pt x="6" y="43"/>
                      <a:pt x="1" y="39"/>
                      <a:pt x="0" y="34"/>
                    </a:cubicBezTo>
                    <a:cubicBezTo>
                      <a:pt x="0" y="34"/>
                      <a:pt x="0" y="34"/>
                      <a:pt x="0" y="34"/>
                    </a:cubicBezTo>
                    <a:cubicBezTo>
                      <a:pt x="0" y="28"/>
                      <a:pt x="5" y="23"/>
                      <a:pt x="11" y="22"/>
                    </a:cubicBezTo>
                    <a:cubicBezTo>
                      <a:pt x="13" y="22"/>
                      <a:pt x="13" y="22"/>
                      <a:pt x="13" y="22"/>
                    </a:cubicBezTo>
                    <a:cubicBezTo>
                      <a:pt x="8" y="21"/>
                      <a:pt x="4" y="18"/>
                      <a:pt x="3" y="13"/>
                    </a:cubicBezTo>
                    <a:cubicBezTo>
                      <a:pt x="3" y="13"/>
                      <a:pt x="3" y="13"/>
                      <a:pt x="3" y="13"/>
                    </a:cubicBezTo>
                    <a:cubicBezTo>
                      <a:pt x="3" y="7"/>
                      <a:pt x="7" y="2"/>
                      <a:pt x="14" y="1"/>
                    </a:cubicBezTo>
                    <a:cubicBezTo>
                      <a:pt x="23" y="0"/>
                      <a:pt x="23" y="0"/>
                      <a:pt x="23" y="0"/>
                    </a:cubicBezTo>
                    <a:cubicBezTo>
                      <a:pt x="25" y="0"/>
                      <a:pt x="27" y="1"/>
                      <a:pt x="29" y="2"/>
                    </a:cubicBezTo>
                    <a:cubicBezTo>
                      <a:pt x="33" y="5"/>
                      <a:pt x="36" y="9"/>
                      <a:pt x="37" y="15"/>
                    </a:cubicBezTo>
                    <a:cubicBezTo>
                      <a:pt x="40" y="56"/>
                      <a:pt x="40" y="56"/>
                      <a:pt x="40" y="56"/>
                    </a:cubicBezTo>
                    <a:cubicBezTo>
                      <a:pt x="40" y="57"/>
                      <a:pt x="40" y="57"/>
                      <a:pt x="40" y="58"/>
                    </a:cubicBezTo>
                    <a:cubicBezTo>
                      <a:pt x="39" y="66"/>
                      <a:pt x="31" y="74"/>
                      <a:pt x="21" y="75"/>
                    </a:cubicBezTo>
                    <a:lnTo>
                      <a:pt x="11" y="76"/>
                    </a:lnTo>
                    <a:close/>
                  </a:path>
                </a:pathLst>
              </a:custGeom>
              <a:solidFill>
                <a:srgbClr val="FAD9CA"/>
              </a:solidFill>
              <a:ln w="9525">
                <a:noFill/>
              </a:ln>
            </p:spPr>
            <p:txBody>
              <a:bodyPr/>
              <a:p>
                <a:endParaRPr lang="zh-CN" altLang="en-US"/>
              </a:p>
            </p:txBody>
          </p:sp>
          <p:sp>
            <p:nvSpPr>
              <p:cNvPr id="134194" name="PA-任意多边形 97"/>
              <p:cNvSpPr/>
              <p:nvPr>
                <p:custDataLst>
                  <p:tags r:id="rId46"/>
                </p:custDataLst>
              </p:nvPr>
            </p:nvSpPr>
            <p:spPr>
              <a:xfrm>
                <a:off x="6833950" y="3873404"/>
                <a:ext cx="92078" cy="47180"/>
              </a:xfrm>
              <a:custGeom>
                <a:avLst/>
                <a:gdLst/>
                <a:ahLst/>
                <a:cxnLst>
                  <a:cxn ang="0">
                    <a:pos x="90272" y="18146"/>
                  </a:cxn>
                  <a:cxn ang="0">
                    <a:pos x="90272" y="18146"/>
                  </a:cxn>
                  <a:cxn ang="0">
                    <a:pos x="74023" y="38106"/>
                  </a:cxn>
                  <a:cxn ang="0">
                    <a:pos x="21665" y="45365"/>
                  </a:cxn>
                  <a:cxn ang="0">
                    <a:pos x="0" y="29033"/>
                  </a:cxn>
                  <a:cxn ang="0">
                    <a:pos x="0" y="29033"/>
                  </a:cxn>
                  <a:cxn ang="0">
                    <a:pos x="18054" y="9073"/>
                  </a:cxn>
                  <a:cxn ang="0">
                    <a:pos x="70412" y="1814"/>
                  </a:cxn>
                  <a:cxn ang="0">
                    <a:pos x="90272" y="18146"/>
                  </a:cxn>
                </a:cxnLst>
                <a:pathLst>
                  <a:path w="51" h="26">
                    <a:moveTo>
                      <a:pt x="50" y="10"/>
                    </a:moveTo>
                    <a:cubicBezTo>
                      <a:pt x="50" y="10"/>
                      <a:pt x="50" y="10"/>
                      <a:pt x="50" y="10"/>
                    </a:cubicBezTo>
                    <a:cubicBezTo>
                      <a:pt x="51" y="15"/>
                      <a:pt x="47" y="21"/>
                      <a:pt x="41" y="21"/>
                    </a:cubicBezTo>
                    <a:cubicBezTo>
                      <a:pt x="12" y="25"/>
                      <a:pt x="12" y="25"/>
                      <a:pt x="12" y="25"/>
                    </a:cubicBezTo>
                    <a:cubicBezTo>
                      <a:pt x="6" y="26"/>
                      <a:pt x="1" y="22"/>
                      <a:pt x="0" y="16"/>
                    </a:cubicBezTo>
                    <a:cubicBezTo>
                      <a:pt x="0" y="16"/>
                      <a:pt x="0" y="16"/>
                      <a:pt x="0" y="16"/>
                    </a:cubicBezTo>
                    <a:cubicBezTo>
                      <a:pt x="0" y="11"/>
                      <a:pt x="4" y="5"/>
                      <a:pt x="10" y="5"/>
                    </a:cubicBezTo>
                    <a:cubicBezTo>
                      <a:pt x="39" y="1"/>
                      <a:pt x="39" y="1"/>
                      <a:pt x="39" y="1"/>
                    </a:cubicBezTo>
                    <a:cubicBezTo>
                      <a:pt x="45" y="0"/>
                      <a:pt x="50" y="4"/>
                      <a:pt x="50" y="10"/>
                    </a:cubicBezTo>
                    <a:close/>
                  </a:path>
                </a:pathLst>
              </a:custGeom>
              <a:solidFill>
                <a:srgbClr val="FAD9CA"/>
              </a:solidFill>
              <a:ln w="9525">
                <a:noFill/>
              </a:ln>
            </p:spPr>
            <p:txBody>
              <a:bodyPr/>
              <a:p>
                <a:endParaRPr lang="zh-CN" altLang="en-US"/>
              </a:p>
            </p:txBody>
          </p:sp>
          <p:sp>
            <p:nvSpPr>
              <p:cNvPr id="134195" name="PA-任意多边形 98"/>
              <p:cNvSpPr/>
              <p:nvPr>
                <p:custDataLst>
                  <p:tags r:id="rId47"/>
                </p:custDataLst>
              </p:nvPr>
            </p:nvSpPr>
            <p:spPr>
              <a:xfrm>
                <a:off x="6828626" y="3909930"/>
                <a:ext cx="111863" cy="48702"/>
              </a:xfrm>
              <a:custGeom>
                <a:avLst/>
                <a:gdLst/>
                <a:ahLst/>
                <a:cxnLst>
                  <a:cxn ang="0">
                    <a:pos x="110058" y="16234"/>
                  </a:cxn>
                  <a:cxn ang="0">
                    <a:pos x="110058" y="16234"/>
                  </a:cxn>
                  <a:cxn ang="0">
                    <a:pos x="90212" y="37879"/>
                  </a:cxn>
                  <a:cxn ang="0">
                    <a:pos x="23455" y="46898"/>
                  </a:cxn>
                  <a:cxn ang="0">
                    <a:pos x="1804" y="30664"/>
                  </a:cxn>
                  <a:cxn ang="0">
                    <a:pos x="1804" y="30664"/>
                  </a:cxn>
                  <a:cxn ang="0">
                    <a:pos x="21650" y="9018"/>
                  </a:cxn>
                  <a:cxn ang="0">
                    <a:pos x="88407" y="0"/>
                  </a:cxn>
                  <a:cxn ang="0">
                    <a:pos x="110058" y="16234"/>
                  </a:cxn>
                </a:cxnLst>
                <a:pathLst>
                  <a:path w="62" h="27">
                    <a:moveTo>
                      <a:pt x="61" y="9"/>
                    </a:moveTo>
                    <a:cubicBezTo>
                      <a:pt x="61" y="9"/>
                      <a:pt x="61" y="9"/>
                      <a:pt x="61" y="9"/>
                    </a:cubicBezTo>
                    <a:cubicBezTo>
                      <a:pt x="62" y="15"/>
                      <a:pt x="57" y="20"/>
                      <a:pt x="50" y="21"/>
                    </a:cubicBezTo>
                    <a:cubicBezTo>
                      <a:pt x="13" y="26"/>
                      <a:pt x="13" y="26"/>
                      <a:pt x="13" y="26"/>
                    </a:cubicBezTo>
                    <a:cubicBezTo>
                      <a:pt x="7" y="27"/>
                      <a:pt x="1" y="23"/>
                      <a:pt x="1" y="17"/>
                    </a:cubicBezTo>
                    <a:cubicBezTo>
                      <a:pt x="1" y="17"/>
                      <a:pt x="1" y="17"/>
                      <a:pt x="1" y="17"/>
                    </a:cubicBezTo>
                    <a:cubicBezTo>
                      <a:pt x="0" y="12"/>
                      <a:pt x="5" y="6"/>
                      <a:pt x="12" y="5"/>
                    </a:cubicBezTo>
                    <a:cubicBezTo>
                      <a:pt x="49" y="0"/>
                      <a:pt x="49" y="0"/>
                      <a:pt x="49" y="0"/>
                    </a:cubicBezTo>
                    <a:cubicBezTo>
                      <a:pt x="55" y="0"/>
                      <a:pt x="61" y="3"/>
                      <a:pt x="61" y="9"/>
                    </a:cubicBezTo>
                    <a:close/>
                  </a:path>
                </a:pathLst>
              </a:custGeom>
              <a:solidFill>
                <a:srgbClr val="FAD9CA"/>
              </a:solidFill>
              <a:ln w="9525">
                <a:noFill/>
              </a:ln>
            </p:spPr>
            <p:txBody>
              <a:bodyPr/>
              <a:p>
                <a:endParaRPr lang="zh-CN" altLang="en-US"/>
              </a:p>
            </p:txBody>
          </p:sp>
          <p:sp>
            <p:nvSpPr>
              <p:cNvPr id="134196" name="PA-任意多边形 99"/>
              <p:cNvSpPr/>
              <p:nvPr>
                <p:custDataLst>
                  <p:tags r:id="rId48"/>
                </p:custDataLst>
              </p:nvPr>
            </p:nvSpPr>
            <p:spPr>
              <a:xfrm>
                <a:off x="6833953" y="3945695"/>
                <a:ext cx="104253" cy="47180"/>
              </a:xfrm>
              <a:custGeom>
                <a:avLst/>
                <a:gdLst/>
                <a:ahLst/>
                <a:cxnLst>
                  <a:cxn ang="0">
                    <a:pos x="100658" y="18146"/>
                  </a:cxn>
                  <a:cxn ang="0">
                    <a:pos x="100658" y="18146"/>
                  </a:cxn>
                  <a:cxn ang="0">
                    <a:pos x="35949" y="43550"/>
                  </a:cxn>
                  <a:cxn ang="0">
                    <a:pos x="1797" y="32663"/>
                  </a:cxn>
                  <a:cxn ang="0">
                    <a:pos x="1797" y="32663"/>
                  </a:cxn>
                  <a:cxn ang="0">
                    <a:pos x="19772" y="10887"/>
                  </a:cxn>
                  <a:cxn ang="0">
                    <a:pos x="79088" y="1814"/>
                  </a:cxn>
                  <a:cxn ang="0">
                    <a:pos x="100658" y="18146"/>
                  </a:cxn>
                </a:cxnLst>
                <a:pathLst>
                  <a:path w="58" h="26">
                    <a:moveTo>
                      <a:pt x="56" y="10"/>
                    </a:moveTo>
                    <a:cubicBezTo>
                      <a:pt x="56" y="10"/>
                      <a:pt x="56" y="10"/>
                      <a:pt x="56" y="10"/>
                    </a:cubicBezTo>
                    <a:cubicBezTo>
                      <a:pt x="58" y="25"/>
                      <a:pt x="30" y="22"/>
                      <a:pt x="20" y="24"/>
                    </a:cubicBezTo>
                    <a:cubicBezTo>
                      <a:pt x="10" y="26"/>
                      <a:pt x="1" y="25"/>
                      <a:pt x="1" y="18"/>
                    </a:cubicBezTo>
                    <a:cubicBezTo>
                      <a:pt x="1" y="18"/>
                      <a:pt x="1" y="18"/>
                      <a:pt x="1" y="18"/>
                    </a:cubicBezTo>
                    <a:cubicBezTo>
                      <a:pt x="0" y="12"/>
                      <a:pt x="5" y="7"/>
                      <a:pt x="11" y="6"/>
                    </a:cubicBezTo>
                    <a:cubicBezTo>
                      <a:pt x="44" y="1"/>
                      <a:pt x="44" y="1"/>
                      <a:pt x="44" y="1"/>
                    </a:cubicBezTo>
                    <a:cubicBezTo>
                      <a:pt x="50" y="0"/>
                      <a:pt x="56" y="4"/>
                      <a:pt x="56" y="10"/>
                    </a:cubicBezTo>
                    <a:close/>
                  </a:path>
                </a:pathLst>
              </a:custGeom>
              <a:solidFill>
                <a:srgbClr val="FAD9CA"/>
              </a:solidFill>
              <a:ln w="9525">
                <a:noFill/>
              </a:ln>
            </p:spPr>
            <p:txBody>
              <a:bodyPr/>
              <a:p>
                <a:endParaRPr lang="zh-CN" altLang="en-US"/>
              </a:p>
            </p:txBody>
          </p:sp>
          <p:sp>
            <p:nvSpPr>
              <p:cNvPr id="134197" name="PA-任意多边形 100"/>
              <p:cNvSpPr/>
              <p:nvPr>
                <p:custDataLst>
                  <p:tags r:id="rId49"/>
                </p:custDataLst>
              </p:nvPr>
            </p:nvSpPr>
            <p:spPr>
              <a:xfrm>
                <a:off x="6846889" y="3982222"/>
                <a:ext cx="84468" cy="39571"/>
              </a:xfrm>
              <a:custGeom>
                <a:avLst/>
                <a:gdLst/>
                <a:ahLst/>
                <a:cxnLst>
                  <a:cxn ang="0">
                    <a:pos x="82670" y="16188"/>
                  </a:cxn>
                  <a:cxn ang="0">
                    <a:pos x="82670" y="16188"/>
                  </a:cxn>
                  <a:cxn ang="0">
                    <a:pos x="39538" y="35973"/>
                  </a:cxn>
                  <a:cxn ang="0">
                    <a:pos x="0" y="26980"/>
                  </a:cxn>
                  <a:cxn ang="0">
                    <a:pos x="0" y="26980"/>
                  </a:cxn>
                  <a:cxn ang="0">
                    <a:pos x="17971" y="7194"/>
                  </a:cxn>
                  <a:cxn ang="0">
                    <a:pos x="62901" y="1798"/>
                  </a:cxn>
                  <a:cxn ang="0">
                    <a:pos x="82670" y="16188"/>
                  </a:cxn>
                </a:cxnLst>
                <a:pathLst>
                  <a:path w="47" h="22">
                    <a:moveTo>
                      <a:pt x="46" y="9"/>
                    </a:moveTo>
                    <a:cubicBezTo>
                      <a:pt x="46" y="9"/>
                      <a:pt x="46" y="9"/>
                      <a:pt x="46" y="9"/>
                    </a:cubicBezTo>
                    <a:cubicBezTo>
                      <a:pt x="47" y="22"/>
                      <a:pt x="31" y="19"/>
                      <a:pt x="22" y="20"/>
                    </a:cubicBezTo>
                    <a:cubicBezTo>
                      <a:pt x="12" y="21"/>
                      <a:pt x="1" y="22"/>
                      <a:pt x="0" y="15"/>
                    </a:cubicBezTo>
                    <a:cubicBezTo>
                      <a:pt x="0" y="15"/>
                      <a:pt x="0" y="15"/>
                      <a:pt x="0" y="15"/>
                    </a:cubicBezTo>
                    <a:cubicBezTo>
                      <a:pt x="0" y="10"/>
                      <a:pt x="4" y="5"/>
                      <a:pt x="10" y="4"/>
                    </a:cubicBezTo>
                    <a:cubicBezTo>
                      <a:pt x="35" y="1"/>
                      <a:pt x="35" y="1"/>
                      <a:pt x="35" y="1"/>
                    </a:cubicBezTo>
                    <a:cubicBezTo>
                      <a:pt x="41" y="0"/>
                      <a:pt x="46" y="4"/>
                      <a:pt x="46" y="9"/>
                    </a:cubicBezTo>
                    <a:close/>
                  </a:path>
                </a:pathLst>
              </a:custGeom>
              <a:solidFill>
                <a:srgbClr val="FAD9CA"/>
              </a:solidFill>
              <a:ln w="9525">
                <a:noFill/>
              </a:ln>
            </p:spPr>
            <p:txBody>
              <a:bodyPr/>
              <a:p>
                <a:endParaRPr lang="zh-CN" altLang="en-US"/>
              </a:p>
            </p:txBody>
          </p:sp>
          <p:sp>
            <p:nvSpPr>
              <p:cNvPr id="134198" name="PA-任意多边形 101"/>
              <p:cNvSpPr/>
              <p:nvPr>
                <p:custDataLst>
                  <p:tags r:id="rId50"/>
                </p:custDataLst>
              </p:nvPr>
            </p:nvSpPr>
            <p:spPr>
              <a:xfrm>
                <a:off x="6837758" y="3884057"/>
                <a:ext cx="21307" cy="32722"/>
              </a:xfrm>
              <a:custGeom>
                <a:avLst/>
                <a:gdLst/>
                <a:ahLst/>
                <a:cxnLst>
                  <a:cxn ang="0">
                    <a:pos x="19531" y="30904"/>
                  </a:cxn>
                  <a:cxn ang="0">
                    <a:pos x="19531" y="30904"/>
                  </a:cxn>
                  <a:cxn ang="0">
                    <a:pos x="1775" y="18178"/>
                  </a:cxn>
                  <a:cxn ang="0">
                    <a:pos x="1775" y="18178"/>
                  </a:cxn>
                  <a:cxn ang="0">
                    <a:pos x="15980" y="0"/>
                  </a:cxn>
                  <a:cxn ang="0">
                    <a:pos x="17755" y="0"/>
                  </a:cxn>
                  <a:cxn ang="0">
                    <a:pos x="21307" y="14543"/>
                  </a:cxn>
                  <a:cxn ang="0">
                    <a:pos x="19531" y="30904"/>
                  </a:cxn>
                </a:cxnLst>
                <a:pathLst>
                  <a:path w="12" h="18">
                    <a:moveTo>
                      <a:pt x="11" y="17"/>
                    </a:moveTo>
                    <a:cubicBezTo>
                      <a:pt x="11" y="17"/>
                      <a:pt x="11" y="17"/>
                      <a:pt x="11" y="17"/>
                    </a:cubicBezTo>
                    <a:cubicBezTo>
                      <a:pt x="6" y="18"/>
                      <a:pt x="1" y="15"/>
                      <a:pt x="1" y="10"/>
                    </a:cubicBezTo>
                    <a:cubicBezTo>
                      <a:pt x="1" y="10"/>
                      <a:pt x="1" y="10"/>
                      <a:pt x="1" y="10"/>
                    </a:cubicBezTo>
                    <a:cubicBezTo>
                      <a:pt x="0" y="5"/>
                      <a:pt x="4" y="1"/>
                      <a:pt x="9" y="0"/>
                    </a:cubicBezTo>
                    <a:cubicBezTo>
                      <a:pt x="10" y="0"/>
                      <a:pt x="10" y="0"/>
                      <a:pt x="10" y="0"/>
                    </a:cubicBezTo>
                    <a:cubicBezTo>
                      <a:pt x="11" y="2"/>
                      <a:pt x="12" y="5"/>
                      <a:pt x="12" y="8"/>
                    </a:cubicBezTo>
                    <a:cubicBezTo>
                      <a:pt x="12" y="11"/>
                      <a:pt x="12" y="14"/>
                      <a:pt x="11" y="17"/>
                    </a:cubicBezTo>
                    <a:close/>
                  </a:path>
                </a:pathLst>
              </a:custGeom>
              <a:solidFill>
                <a:srgbClr val="FAD9CA"/>
              </a:solidFill>
              <a:ln w="9525">
                <a:noFill/>
              </a:ln>
            </p:spPr>
            <p:txBody>
              <a:bodyPr/>
              <a:p>
                <a:endParaRPr lang="zh-CN" altLang="en-US"/>
              </a:p>
            </p:txBody>
          </p:sp>
          <p:sp>
            <p:nvSpPr>
              <p:cNvPr id="134199" name="PA-任意多边形 102"/>
              <p:cNvSpPr/>
              <p:nvPr>
                <p:custDataLst>
                  <p:tags r:id="rId51"/>
                </p:custDataLst>
              </p:nvPr>
            </p:nvSpPr>
            <p:spPr>
              <a:xfrm>
                <a:off x="6832431" y="3922106"/>
                <a:ext cx="21307" cy="32722"/>
              </a:xfrm>
              <a:custGeom>
                <a:avLst/>
                <a:gdLst/>
                <a:ahLst/>
                <a:cxnLst>
                  <a:cxn ang="0">
                    <a:pos x="19531" y="32722"/>
                  </a:cxn>
                  <a:cxn ang="0">
                    <a:pos x="19531" y="32722"/>
                  </a:cxn>
                  <a:cxn ang="0">
                    <a:pos x="1775" y="18178"/>
                  </a:cxn>
                  <a:cxn ang="0">
                    <a:pos x="1775" y="18178"/>
                  </a:cxn>
                  <a:cxn ang="0">
                    <a:pos x="17755" y="0"/>
                  </a:cxn>
                  <a:cxn ang="0">
                    <a:pos x="17755" y="0"/>
                  </a:cxn>
                  <a:cxn ang="0">
                    <a:pos x="21307" y="14543"/>
                  </a:cxn>
                  <a:cxn ang="0">
                    <a:pos x="19531" y="32722"/>
                  </a:cxn>
                </a:cxnLst>
                <a:pathLst>
                  <a:path w="12" h="18">
                    <a:moveTo>
                      <a:pt x="11" y="18"/>
                    </a:moveTo>
                    <a:cubicBezTo>
                      <a:pt x="11" y="18"/>
                      <a:pt x="11" y="18"/>
                      <a:pt x="11" y="18"/>
                    </a:cubicBezTo>
                    <a:cubicBezTo>
                      <a:pt x="6" y="18"/>
                      <a:pt x="1" y="15"/>
                      <a:pt x="1" y="10"/>
                    </a:cubicBezTo>
                    <a:cubicBezTo>
                      <a:pt x="1" y="10"/>
                      <a:pt x="1" y="10"/>
                      <a:pt x="1" y="10"/>
                    </a:cubicBezTo>
                    <a:cubicBezTo>
                      <a:pt x="0" y="5"/>
                      <a:pt x="4" y="1"/>
                      <a:pt x="10" y="0"/>
                    </a:cubicBezTo>
                    <a:cubicBezTo>
                      <a:pt x="10" y="0"/>
                      <a:pt x="10" y="0"/>
                      <a:pt x="10" y="0"/>
                    </a:cubicBezTo>
                    <a:cubicBezTo>
                      <a:pt x="11" y="3"/>
                      <a:pt x="12" y="5"/>
                      <a:pt x="12" y="8"/>
                    </a:cubicBezTo>
                    <a:cubicBezTo>
                      <a:pt x="12" y="11"/>
                      <a:pt x="12" y="14"/>
                      <a:pt x="11" y="18"/>
                    </a:cubicBezTo>
                    <a:close/>
                  </a:path>
                </a:pathLst>
              </a:custGeom>
              <a:solidFill>
                <a:srgbClr val="FAD9CA"/>
              </a:solidFill>
              <a:ln w="9525">
                <a:noFill/>
              </a:ln>
            </p:spPr>
            <p:txBody>
              <a:bodyPr/>
              <a:p>
                <a:endParaRPr lang="zh-CN" altLang="en-US"/>
              </a:p>
            </p:txBody>
          </p:sp>
          <p:sp>
            <p:nvSpPr>
              <p:cNvPr id="134200" name="PA-任意多边形 103"/>
              <p:cNvSpPr/>
              <p:nvPr>
                <p:custDataLst>
                  <p:tags r:id="rId52"/>
                </p:custDataLst>
              </p:nvPr>
            </p:nvSpPr>
            <p:spPr>
              <a:xfrm>
                <a:off x="6837758" y="3958632"/>
                <a:ext cx="21307" cy="30439"/>
              </a:xfrm>
              <a:custGeom>
                <a:avLst/>
                <a:gdLst/>
                <a:ahLst/>
                <a:cxnLst>
                  <a:cxn ang="0">
                    <a:pos x="19531" y="28648"/>
                  </a:cxn>
                  <a:cxn ang="0">
                    <a:pos x="19531" y="28648"/>
                  </a:cxn>
                  <a:cxn ang="0">
                    <a:pos x="1775" y="16114"/>
                  </a:cxn>
                  <a:cxn ang="0">
                    <a:pos x="1775" y="16114"/>
                  </a:cxn>
                  <a:cxn ang="0">
                    <a:pos x="15980" y="0"/>
                  </a:cxn>
                  <a:cxn ang="0">
                    <a:pos x="17755" y="0"/>
                  </a:cxn>
                  <a:cxn ang="0">
                    <a:pos x="21307" y="12533"/>
                  </a:cxn>
                  <a:cxn ang="0">
                    <a:pos x="19531" y="28648"/>
                  </a:cxn>
                </a:cxnLst>
                <a:pathLst>
                  <a:path w="12" h="17">
                    <a:moveTo>
                      <a:pt x="11" y="16"/>
                    </a:moveTo>
                    <a:cubicBezTo>
                      <a:pt x="11" y="16"/>
                      <a:pt x="11" y="16"/>
                      <a:pt x="11" y="16"/>
                    </a:cubicBezTo>
                    <a:cubicBezTo>
                      <a:pt x="6" y="17"/>
                      <a:pt x="1" y="14"/>
                      <a:pt x="1" y="9"/>
                    </a:cubicBezTo>
                    <a:cubicBezTo>
                      <a:pt x="1" y="9"/>
                      <a:pt x="1" y="9"/>
                      <a:pt x="1" y="9"/>
                    </a:cubicBezTo>
                    <a:cubicBezTo>
                      <a:pt x="0" y="5"/>
                      <a:pt x="4" y="1"/>
                      <a:pt x="9" y="0"/>
                    </a:cubicBezTo>
                    <a:cubicBezTo>
                      <a:pt x="10" y="0"/>
                      <a:pt x="10" y="0"/>
                      <a:pt x="10" y="0"/>
                    </a:cubicBezTo>
                    <a:cubicBezTo>
                      <a:pt x="11" y="3"/>
                      <a:pt x="12" y="5"/>
                      <a:pt x="12" y="7"/>
                    </a:cubicBezTo>
                    <a:cubicBezTo>
                      <a:pt x="12" y="10"/>
                      <a:pt x="12" y="13"/>
                      <a:pt x="11" y="16"/>
                    </a:cubicBezTo>
                    <a:close/>
                  </a:path>
                </a:pathLst>
              </a:custGeom>
              <a:solidFill>
                <a:srgbClr val="FAD9CA"/>
              </a:solidFill>
              <a:ln w="9525">
                <a:noFill/>
              </a:ln>
            </p:spPr>
            <p:txBody>
              <a:bodyPr/>
              <a:p>
                <a:endParaRPr lang="zh-CN" altLang="en-US"/>
              </a:p>
            </p:txBody>
          </p:sp>
          <p:sp>
            <p:nvSpPr>
              <p:cNvPr id="134201" name="PA-任意多边形 104"/>
              <p:cNvSpPr/>
              <p:nvPr>
                <p:custDataLst>
                  <p:tags r:id="rId53"/>
                </p:custDataLst>
              </p:nvPr>
            </p:nvSpPr>
            <p:spPr>
              <a:xfrm>
                <a:off x="6843086" y="3992875"/>
                <a:ext cx="28917" cy="26634"/>
              </a:xfrm>
              <a:custGeom>
                <a:avLst/>
                <a:gdLst/>
                <a:ahLst/>
                <a:cxnLst>
                  <a:cxn ang="0">
                    <a:pos x="27109" y="23082"/>
                  </a:cxn>
                  <a:cxn ang="0">
                    <a:pos x="25302" y="23082"/>
                  </a:cxn>
                  <a:cxn ang="0">
                    <a:pos x="23495" y="0"/>
                  </a:cxn>
                  <a:cxn ang="0">
                    <a:pos x="25302" y="0"/>
                  </a:cxn>
                  <a:cxn ang="0">
                    <a:pos x="27109" y="8878"/>
                  </a:cxn>
                  <a:cxn ang="0">
                    <a:pos x="27109" y="23082"/>
                  </a:cxn>
                </a:cxnLst>
                <a:pathLst>
                  <a:path w="16" h="15">
                    <a:moveTo>
                      <a:pt x="15" y="13"/>
                    </a:moveTo>
                    <a:cubicBezTo>
                      <a:pt x="14" y="13"/>
                      <a:pt x="14" y="13"/>
                      <a:pt x="14" y="13"/>
                    </a:cubicBezTo>
                    <a:cubicBezTo>
                      <a:pt x="1" y="15"/>
                      <a:pt x="0" y="1"/>
                      <a:pt x="13" y="0"/>
                    </a:cubicBezTo>
                    <a:cubicBezTo>
                      <a:pt x="14" y="0"/>
                      <a:pt x="14" y="0"/>
                      <a:pt x="14" y="0"/>
                    </a:cubicBezTo>
                    <a:cubicBezTo>
                      <a:pt x="15" y="1"/>
                      <a:pt x="15" y="3"/>
                      <a:pt x="15" y="5"/>
                    </a:cubicBezTo>
                    <a:cubicBezTo>
                      <a:pt x="16" y="8"/>
                      <a:pt x="16" y="11"/>
                      <a:pt x="15" y="13"/>
                    </a:cubicBezTo>
                    <a:close/>
                  </a:path>
                </a:pathLst>
              </a:custGeom>
              <a:solidFill>
                <a:srgbClr val="FAD9CA"/>
              </a:solidFill>
              <a:ln w="9525">
                <a:noFill/>
              </a:ln>
            </p:spPr>
            <p:txBody>
              <a:bodyPr/>
              <a:p>
                <a:endParaRPr lang="zh-CN" altLang="en-US"/>
              </a:p>
            </p:txBody>
          </p:sp>
          <p:sp>
            <p:nvSpPr>
              <p:cNvPr id="134202" name="PA-任意多边形 105"/>
              <p:cNvSpPr/>
              <p:nvPr>
                <p:custDataLst>
                  <p:tags r:id="rId54"/>
                </p:custDataLst>
              </p:nvPr>
            </p:nvSpPr>
            <p:spPr>
              <a:xfrm>
                <a:off x="6763944" y="3842965"/>
                <a:ext cx="73814" cy="72292"/>
              </a:xfrm>
              <a:custGeom>
                <a:avLst/>
                <a:gdLst/>
                <a:ahLst/>
                <a:cxnLst>
                  <a:cxn ang="0">
                    <a:pos x="68412" y="10843"/>
                  </a:cxn>
                  <a:cxn ang="0">
                    <a:pos x="68412" y="10843"/>
                  </a:cxn>
                  <a:cxn ang="0">
                    <a:pos x="64812" y="41567"/>
                  </a:cxn>
                  <a:cxn ang="0">
                    <a:pos x="36006" y="65062"/>
                  </a:cxn>
                  <a:cxn ang="0">
                    <a:pos x="7201" y="61448"/>
                  </a:cxn>
                  <a:cxn ang="0">
                    <a:pos x="7201" y="61448"/>
                  </a:cxn>
                  <a:cxn ang="0">
                    <a:pos x="10802" y="32531"/>
                  </a:cxn>
                  <a:cxn ang="0">
                    <a:pos x="37807" y="7229"/>
                  </a:cxn>
                  <a:cxn ang="0">
                    <a:pos x="68412" y="10843"/>
                  </a:cxn>
                </a:cxnLst>
                <a:pathLst>
                  <a:path w="41" h="40">
                    <a:moveTo>
                      <a:pt x="38" y="6"/>
                    </a:moveTo>
                    <a:cubicBezTo>
                      <a:pt x="38" y="6"/>
                      <a:pt x="38" y="6"/>
                      <a:pt x="38" y="6"/>
                    </a:cubicBezTo>
                    <a:cubicBezTo>
                      <a:pt x="41" y="11"/>
                      <a:pt x="40" y="18"/>
                      <a:pt x="36" y="23"/>
                    </a:cubicBezTo>
                    <a:cubicBezTo>
                      <a:pt x="20" y="36"/>
                      <a:pt x="20" y="36"/>
                      <a:pt x="20" y="36"/>
                    </a:cubicBezTo>
                    <a:cubicBezTo>
                      <a:pt x="15" y="40"/>
                      <a:pt x="8" y="39"/>
                      <a:pt x="4" y="34"/>
                    </a:cubicBezTo>
                    <a:cubicBezTo>
                      <a:pt x="4" y="34"/>
                      <a:pt x="4" y="34"/>
                      <a:pt x="4" y="34"/>
                    </a:cubicBezTo>
                    <a:cubicBezTo>
                      <a:pt x="0" y="29"/>
                      <a:pt x="1" y="22"/>
                      <a:pt x="6" y="18"/>
                    </a:cubicBezTo>
                    <a:cubicBezTo>
                      <a:pt x="21" y="4"/>
                      <a:pt x="21" y="4"/>
                      <a:pt x="21" y="4"/>
                    </a:cubicBezTo>
                    <a:cubicBezTo>
                      <a:pt x="26" y="0"/>
                      <a:pt x="34" y="1"/>
                      <a:pt x="38" y="6"/>
                    </a:cubicBezTo>
                    <a:close/>
                  </a:path>
                </a:pathLst>
              </a:custGeom>
              <a:solidFill>
                <a:srgbClr val="F7C2AB"/>
              </a:solidFill>
              <a:ln w="9525">
                <a:noFill/>
              </a:ln>
            </p:spPr>
            <p:txBody>
              <a:bodyPr/>
              <a:p>
                <a:endParaRPr lang="zh-CN" altLang="en-US"/>
              </a:p>
            </p:txBody>
          </p:sp>
          <p:sp>
            <p:nvSpPr>
              <p:cNvPr id="134203" name="PA-任意多边形 106"/>
              <p:cNvSpPr/>
              <p:nvPr>
                <p:custDataLst>
                  <p:tags r:id="rId55"/>
                </p:custDataLst>
              </p:nvPr>
            </p:nvSpPr>
            <p:spPr>
              <a:xfrm>
                <a:off x="6794384" y="3835354"/>
                <a:ext cx="102731" cy="45657"/>
              </a:xfrm>
              <a:custGeom>
                <a:avLst/>
                <a:gdLst/>
                <a:ahLst/>
                <a:cxnLst>
                  <a:cxn ang="0">
                    <a:pos x="21627" y="45657"/>
                  </a:cxn>
                  <a:cxn ang="0">
                    <a:pos x="1802" y="32873"/>
                  </a:cxn>
                  <a:cxn ang="0">
                    <a:pos x="1802" y="32873"/>
                  </a:cxn>
                  <a:cxn ang="0">
                    <a:pos x="19825" y="9131"/>
                  </a:cxn>
                  <a:cxn ang="0">
                    <a:pos x="61278" y="5478"/>
                  </a:cxn>
                  <a:cxn ang="0">
                    <a:pos x="21627" y="45657"/>
                  </a:cxn>
                </a:cxnLst>
                <a:pathLst>
                  <a:path w="57" h="25">
                    <a:moveTo>
                      <a:pt x="12" y="25"/>
                    </a:moveTo>
                    <a:cubicBezTo>
                      <a:pt x="6" y="25"/>
                      <a:pt x="2" y="24"/>
                      <a:pt x="1" y="18"/>
                    </a:cubicBezTo>
                    <a:cubicBezTo>
                      <a:pt x="1" y="18"/>
                      <a:pt x="1" y="18"/>
                      <a:pt x="1" y="18"/>
                    </a:cubicBezTo>
                    <a:cubicBezTo>
                      <a:pt x="0" y="12"/>
                      <a:pt x="5" y="6"/>
                      <a:pt x="11" y="5"/>
                    </a:cubicBezTo>
                    <a:cubicBezTo>
                      <a:pt x="34" y="3"/>
                      <a:pt x="34" y="3"/>
                      <a:pt x="34" y="3"/>
                    </a:cubicBezTo>
                    <a:cubicBezTo>
                      <a:pt x="57" y="0"/>
                      <a:pt x="44" y="25"/>
                      <a:pt x="12" y="25"/>
                    </a:cubicBezTo>
                    <a:close/>
                  </a:path>
                </a:pathLst>
              </a:custGeom>
              <a:solidFill>
                <a:srgbClr val="F7C2AB"/>
              </a:solidFill>
              <a:ln w="9525">
                <a:noFill/>
              </a:ln>
            </p:spPr>
            <p:txBody>
              <a:bodyPr/>
              <a:p>
                <a:endParaRPr lang="zh-CN" altLang="en-US"/>
              </a:p>
            </p:txBody>
          </p:sp>
          <p:sp>
            <p:nvSpPr>
              <p:cNvPr id="134204" name="PA-任意多边形 107"/>
              <p:cNvSpPr/>
              <p:nvPr>
                <p:custDataLst>
                  <p:tags r:id="rId56"/>
                </p:custDataLst>
              </p:nvPr>
            </p:nvSpPr>
            <p:spPr>
              <a:xfrm>
                <a:off x="6837762" y="3839159"/>
                <a:ext cx="39570" cy="14459"/>
              </a:xfrm>
              <a:custGeom>
                <a:avLst/>
                <a:gdLst/>
                <a:ahLst/>
                <a:cxnLst>
                  <a:cxn ang="0">
                    <a:pos x="0" y="3614"/>
                  </a:cxn>
                  <a:cxn ang="0">
                    <a:pos x="17986" y="1807"/>
                  </a:cxn>
                  <a:cxn ang="0">
                    <a:pos x="35972" y="9036"/>
                  </a:cxn>
                  <a:cxn ang="0">
                    <a:pos x="0" y="3614"/>
                  </a:cxn>
                </a:cxnLst>
                <a:pathLst>
                  <a:path w="22" h="8">
                    <a:moveTo>
                      <a:pt x="0" y="2"/>
                    </a:moveTo>
                    <a:cubicBezTo>
                      <a:pt x="10" y="1"/>
                      <a:pt x="10" y="1"/>
                      <a:pt x="10" y="1"/>
                    </a:cubicBezTo>
                    <a:cubicBezTo>
                      <a:pt x="17" y="0"/>
                      <a:pt x="22" y="2"/>
                      <a:pt x="20" y="5"/>
                    </a:cubicBezTo>
                    <a:cubicBezTo>
                      <a:pt x="12" y="8"/>
                      <a:pt x="1" y="7"/>
                      <a:pt x="0" y="2"/>
                    </a:cubicBezTo>
                    <a:close/>
                  </a:path>
                </a:pathLst>
              </a:custGeom>
              <a:solidFill>
                <a:srgbClr val="F7C2AB"/>
              </a:solidFill>
              <a:ln w="9525">
                <a:noFill/>
              </a:ln>
            </p:spPr>
            <p:txBody>
              <a:bodyPr/>
              <a:p>
                <a:endParaRPr lang="zh-CN" altLang="en-US"/>
              </a:p>
            </p:txBody>
          </p:sp>
          <p:sp>
            <p:nvSpPr>
              <p:cNvPr id="134205" name="PA-任意多边形 108"/>
              <p:cNvSpPr/>
              <p:nvPr>
                <p:custDataLst>
                  <p:tags r:id="rId57"/>
                </p:custDataLst>
              </p:nvPr>
            </p:nvSpPr>
            <p:spPr>
              <a:xfrm>
                <a:off x="6112553" y="3107883"/>
                <a:ext cx="235901" cy="74575"/>
              </a:xfrm>
              <a:custGeom>
                <a:avLst/>
                <a:gdLst/>
                <a:ahLst/>
                <a:cxnLst>
                  <a:cxn ang="0">
                    <a:pos x="235901" y="69118"/>
                  </a:cxn>
                  <a:cxn ang="0">
                    <a:pos x="205287" y="67299"/>
                  </a:cxn>
                  <a:cxn ang="0">
                    <a:pos x="0" y="5456"/>
                  </a:cxn>
                  <a:cxn ang="0">
                    <a:pos x="95440" y="20007"/>
                  </a:cxn>
                  <a:cxn ang="0">
                    <a:pos x="235901" y="52748"/>
                  </a:cxn>
                  <a:cxn ang="0">
                    <a:pos x="235901" y="69118"/>
                  </a:cxn>
                </a:cxnLst>
                <a:pathLst>
                  <a:path w="131" h="41">
                    <a:moveTo>
                      <a:pt x="131" y="38"/>
                    </a:moveTo>
                    <a:cubicBezTo>
                      <a:pt x="125" y="41"/>
                      <a:pt x="120" y="38"/>
                      <a:pt x="114" y="37"/>
                    </a:cubicBezTo>
                    <a:cubicBezTo>
                      <a:pt x="75" y="32"/>
                      <a:pt x="26" y="4"/>
                      <a:pt x="0" y="3"/>
                    </a:cubicBezTo>
                    <a:cubicBezTo>
                      <a:pt x="14" y="0"/>
                      <a:pt x="35" y="5"/>
                      <a:pt x="53" y="11"/>
                    </a:cubicBezTo>
                    <a:cubicBezTo>
                      <a:pt x="79" y="20"/>
                      <a:pt x="101" y="29"/>
                      <a:pt x="131" y="29"/>
                    </a:cubicBezTo>
                    <a:lnTo>
                      <a:pt x="131" y="38"/>
                    </a:lnTo>
                    <a:close/>
                  </a:path>
                </a:pathLst>
              </a:custGeom>
              <a:solidFill>
                <a:srgbClr val="F0E9B7"/>
              </a:solidFill>
              <a:ln w="9525">
                <a:noFill/>
              </a:ln>
            </p:spPr>
            <p:txBody>
              <a:bodyPr/>
              <a:p>
                <a:endParaRPr lang="zh-CN" altLang="en-US"/>
              </a:p>
            </p:txBody>
          </p:sp>
        </p:grpSp>
      </p:grpSp>
      <p:grpSp>
        <p:nvGrpSpPr>
          <p:cNvPr id="134206" name="组合 83"/>
          <p:cNvGrpSpPr/>
          <p:nvPr/>
        </p:nvGrpSpPr>
        <p:grpSpPr>
          <a:xfrm>
            <a:off x="4244023" y="3474720"/>
            <a:ext cx="3549650" cy="969963"/>
            <a:chOff x="4317845" y="2889122"/>
            <a:chExt cx="3549928" cy="970670"/>
          </a:xfrm>
        </p:grpSpPr>
        <p:grpSp>
          <p:nvGrpSpPr>
            <p:cNvPr id="134207" name="组合 81"/>
            <p:cNvGrpSpPr/>
            <p:nvPr/>
          </p:nvGrpSpPr>
          <p:grpSpPr>
            <a:xfrm>
              <a:off x="4317845" y="2893841"/>
              <a:ext cx="965950" cy="965951"/>
              <a:chOff x="4266474" y="2847337"/>
              <a:chExt cx="965950" cy="965951"/>
            </a:xfrm>
          </p:grpSpPr>
          <p:sp>
            <p:nvSpPr>
              <p:cNvPr id="4" name="PA-椭圆 175"/>
              <p:cNvSpPr/>
              <p:nvPr>
                <p:custDataLst>
                  <p:tags r:id="rId58"/>
                </p:custDataLst>
              </p:nvPr>
            </p:nvSpPr>
            <p:spPr>
              <a:xfrm flipH="1">
                <a:off x="4266474" y="2847337"/>
                <a:ext cx="965950" cy="965950"/>
              </a:xfrm>
              <a:prstGeom prst="ellipse">
                <a:avLst/>
              </a:prstGeom>
              <a:solidFill>
                <a:schemeClr val="accent2">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5" name="任意多边形: 形状 76"/>
              <p:cNvSpPr/>
              <p:nvPr>
                <p:custDataLst>
                  <p:tags r:id="rId59"/>
                </p:custDataLst>
              </p:nvPr>
            </p:nvSpPr>
            <p:spPr>
              <a:xfrm flipH="1">
                <a:off x="4266474" y="3083963"/>
                <a:ext cx="965950" cy="729325"/>
              </a:xfrm>
              <a:custGeom>
                <a:avLst/>
                <a:gdLst>
                  <a:gd name="connsiteX0" fmla="*/ 896322 w 965950"/>
                  <a:gd name="connsiteY0" fmla="*/ 0 h 729325"/>
                  <a:gd name="connsiteX1" fmla="*/ 69628 w 965950"/>
                  <a:gd name="connsiteY1" fmla="*/ 0 h 729325"/>
                  <a:gd name="connsiteX2" fmla="*/ 37955 w 965950"/>
                  <a:gd name="connsiteY2" fmla="*/ 58354 h 729325"/>
                  <a:gd name="connsiteX3" fmla="*/ 0 w 965950"/>
                  <a:gd name="connsiteY3" fmla="*/ 246350 h 729325"/>
                  <a:gd name="connsiteX4" fmla="*/ 482975 w 965950"/>
                  <a:gd name="connsiteY4" fmla="*/ 729325 h 729325"/>
                  <a:gd name="connsiteX5" fmla="*/ 965950 w 965950"/>
                  <a:gd name="connsiteY5" fmla="*/ 246350 h 729325"/>
                  <a:gd name="connsiteX6" fmla="*/ 927996 w 965950"/>
                  <a:gd name="connsiteY6" fmla="*/ 58354 h 72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50" h="729325">
                    <a:moveTo>
                      <a:pt x="896322" y="0"/>
                    </a:moveTo>
                    <a:lnTo>
                      <a:pt x="69628" y="0"/>
                    </a:lnTo>
                    <a:lnTo>
                      <a:pt x="37955" y="58354"/>
                    </a:lnTo>
                    <a:cubicBezTo>
                      <a:pt x="13515" y="116137"/>
                      <a:pt x="0" y="179665"/>
                      <a:pt x="0" y="246350"/>
                    </a:cubicBezTo>
                    <a:cubicBezTo>
                      <a:pt x="0" y="513090"/>
                      <a:pt x="216235" y="729325"/>
                      <a:pt x="482975" y="729325"/>
                    </a:cubicBezTo>
                    <a:cubicBezTo>
                      <a:pt x="749715" y="729325"/>
                      <a:pt x="965950" y="513090"/>
                      <a:pt x="965950" y="246350"/>
                    </a:cubicBezTo>
                    <a:cubicBezTo>
                      <a:pt x="965950" y="179665"/>
                      <a:pt x="952436" y="116137"/>
                      <a:pt x="927996" y="58354"/>
                    </a:cubicBezTo>
                    <a:close/>
                  </a:path>
                </a:pathLst>
              </a:custGeom>
              <a:solidFill>
                <a:schemeClr val="accent2">
                  <a:lumMod val="60000"/>
                  <a:lumOff val="4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vertOverflow="overflow" horzOverflow="overflow" vert="horz" wrap="square" numCol="1" spcCol="0" rtlCol="0" fromWordArt="0" anchor="ctr" anchorCtr="0" forceAA="0" compatLnSpc="1">
                <a:noAutofit/>
              </a:bodyPr>
              <a:lstStyle/>
              <a:p>
                <a:pPr lvl="0" algn="ctr" fontAlgn="base">
                  <a:lnSpc>
                    <a:spcPct val="130000"/>
                  </a:lnSpc>
                  <a:buClrTx/>
                  <a:buSzTx/>
                  <a:buFontTx/>
                </a:pPr>
                <a:endParaRPr strike="noStrike" noProof="1">
                  <a:latin typeface="Arial" panose="020B0604020202020204" pitchFamily="34" charset="0"/>
                  <a:ea typeface="微软雅黑" panose="020B0503020204020204" pitchFamily="34" charset="-122"/>
                  <a:sym typeface="+mn-ea"/>
                </a:endParaRPr>
              </a:p>
            </p:txBody>
          </p:sp>
          <p:sp>
            <p:nvSpPr>
              <p:cNvPr id="134210" name="PA-任意多边形 42"/>
              <p:cNvSpPr/>
              <p:nvPr>
                <p:custDataLst>
                  <p:tags r:id="rId60"/>
                </p:custDataLst>
              </p:nvPr>
            </p:nvSpPr>
            <p:spPr>
              <a:xfrm>
                <a:off x="4477673" y="3164931"/>
                <a:ext cx="548752" cy="425546"/>
              </a:xfrm>
              <a:custGeom>
                <a:avLst/>
                <a:gdLst/>
                <a:ahLst/>
                <a:cxnLst>
                  <a:cxn ang="0">
                    <a:pos x="274376" y="212773"/>
                  </a:cxn>
                  <a:cxn ang="5400000">
                    <a:pos x="274376" y="212773"/>
                  </a:cxn>
                  <a:cxn ang="10800000">
                    <a:pos x="274376" y="212773"/>
                  </a:cxn>
                  <a:cxn ang="16200000">
                    <a:pos x="274376" y="212773"/>
                  </a:cxn>
                </a:cxnLst>
                <a:pathLst>
                  <a:path w="20580" h="20758">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solidFill>
                <a:srgbClr val="FFFFFF"/>
              </a:solidFill>
              <a:ln w="12700">
                <a:noFill/>
              </a:ln>
            </p:spPr>
            <p:txBody>
              <a:bodyPr/>
              <a:p>
                <a:endParaRPr lang="zh-CN" altLang="en-US"/>
              </a:p>
            </p:txBody>
          </p:sp>
        </p:grpSp>
        <p:grpSp>
          <p:nvGrpSpPr>
            <p:cNvPr id="134211" name="组合 82"/>
            <p:cNvGrpSpPr/>
            <p:nvPr/>
          </p:nvGrpSpPr>
          <p:grpSpPr>
            <a:xfrm>
              <a:off x="6901823" y="2889122"/>
              <a:ext cx="965950" cy="965950"/>
              <a:chOff x="7111829" y="2789750"/>
              <a:chExt cx="965950" cy="965950"/>
            </a:xfrm>
          </p:grpSpPr>
          <p:sp>
            <p:nvSpPr>
              <p:cNvPr id="81" name="PA-椭圆 43"/>
              <p:cNvSpPr/>
              <p:nvPr>
                <p:custDataLst>
                  <p:tags r:id="rId61"/>
                </p:custDataLst>
              </p:nvPr>
            </p:nvSpPr>
            <p:spPr>
              <a:xfrm flipH="1">
                <a:off x="7111829" y="2789750"/>
                <a:ext cx="965950" cy="965950"/>
              </a:xfrm>
              <a:prstGeom prst="ellipse">
                <a:avLst/>
              </a:prstGeom>
              <a:solidFill>
                <a:srgbClr val="9BBB59">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80" name="任意多边形: 形状 79"/>
              <p:cNvSpPr/>
              <p:nvPr>
                <p:custDataLst>
                  <p:tags r:id="rId62"/>
                </p:custDataLst>
              </p:nvPr>
            </p:nvSpPr>
            <p:spPr>
              <a:xfrm flipH="1">
                <a:off x="7126116" y="3384476"/>
                <a:ext cx="937376" cy="371224"/>
              </a:xfrm>
              <a:custGeom>
                <a:avLst/>
                <a:gdLst>
                  <a:gd name="connsiteX0" fmla="*/ 937376 w 937376"/>
                  <a:gd name="connsiteY0" fmla="*/ 0 h 371224"/>
                  <a:gd name="connsiteX1" fmla="*/ 0 w 937376"/>
                  <a:gd name="connsiteY1" fmla="*/ 0 h 371224"/>
                  <a:gd name="connsiteX2" fmla="*/ 23668 w 937376"/>
                  <a:gd name="connsiteY2" fmla="*/ 76245 h 371224"/>
                  <a:gd name="connsiteX3" fmla="*/ 468688 w 937376"/>
                  <a:gd name="connsiteY3" fmla="*/ 371224 h 371224"/>
                  <a:gd name="connsiteX4" fmla="*/ 913709 w 937376"/>
                  <a:gd name="connsiteY4" fmla="*/ 76245 h 371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376" h="371224">
                    <a:moveTo>
                      <a:pt x="937376" y="0"/>
                    </a:moveTo>
                    <a:lnTo>
                      <a:pt x="0" y="0"/>
                    </a:lnTo>
                    <a:lnTo>
                      <a:pt x="23668" y="76245"/>
                    </a:lnTo>
                    <a:cubicBezTo>
                      <a:pt x="96987" y="249592"/>
                      <a:pt x="268633" y="371224"/>
                      <a:pt x="468688" y="371224"/>
                    </a:cubicBezTo>
                    <a:cubicBezTo>
                      <a:pt x="668743" y="371224"/>
                      <a:pt x="840389" y="249592"/>
                      <a:pt x="913709" y="76245"/>
                    </a:cubicBez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anchor="ctr">
                <a:noAutofit/>
              </a:bodyP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134214" name="任意多边形 38"/>
              <p:cNvSpPr/>
              <p:nvPr>
                <p:custDataLst>
                  <p:tags r:id="rId63"/>
                </p:custDataLst>
              </p:nvPr>
            </p:nvSpPr>
            <p:spPr>
              <a:xfrm>
                <a:off x="7346197" y="3080523"/>
                <a:ext cx="482959" cy="384406"/>
              </a:xfrm>
              <a:custGeom>
                <a:avLst/>
                <a:gdLst/>
                <a:ahLst/>
                <a:cxnLst>
                  <a:cxn ang="0">
                    <a:pos x="241479" y="192203"/>
                  </a:cxn>
                  <a:cxn ang="5400000">
                    <a:pos x="241479" y="192203"/>
                  </a:cxn>
                  <a:cxn ang="10800000">
                    <a:pos x="241479" y="192203"/>
                  </a:cxn>
                  <a:cxn ang="16200000">
                    <a:pos x="241479" y="192203"/>
                  </a:cxn>
                </a:cxnLst>
                <a:pathLst>
                  <a:path w="21492" h="21472">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solidFill>
                <a:srgbClr val="FFFFFF"/>
              </a:solidFill>
              <a:ln w="12700">
                <a:noFill/>
              </a:ln>
            </p:spPr>
            <p:txBody>
              <a:bodyPr/>
              <a:p>
                <a:endParaRPr lang="zh-CN" altLang="en-US"/>
              </a:p>
            </p:txBody>
          </p:sp>
        </p:grpSp>
      </p:grpSp>
      <p:sp>
        <p:nvSpPr>
          <p:cNvPr id="8" name="PA-文本框 115"/>
          <p:cNvSpPr txBox="1"/>
          <p:nvPr>
            <p:custDataLst>
              <p:tags r:id="rId64"/>
            </p:custDataLst>
          </p:nvPr>
        </p:nvSpPr>
        <p:spPr>
          <a:xfrm>
            <a:off x="8101965" y="2501900"/>
            <a:ext cx="2613025" cy="2733675"/>
          </a:xfrm>
          <a:prstGeom prst="rect">
            <a:avLst/>
          </a:prstGeom>
        </p:spPr>
        <p:txBody>
          <a:bodyPr wrap="square" lIns="90000" tIns="0" rIns="90000" bIns="46800" anchor="t" anchorCtr="0"/>
          <a:lstStyle>
            <a:defPPr>
              <a:defRPr lang="zh-CN"/>
            </a:defPPr>
            <a:lvl1pPr>
              <a:lnSpc>
                <a:spcPct val="130000"/>
              </a:lnSpc>
              <a:defRPr sz="1200"/>
            </a:lvl1pPr>
          </a:lstStyle>
          <a:p>
            <a:pPr indent="0" algn="just" fontAlgn="base">
              <a:lnSpc>
                <a:spcPct val="130000"/>
              </a:lnSpc>
              <a:spcBef>
                <a:spcPts val="1000"/>
              </a:spcBef>
              <a:buClr>
                <a:srgbClr val="3498DB"/>
              </a:buClr>
              <a:buFont typeface="Wingdings" panose="05000000000000000000" pitchFamily="2" charset="2"/>
              <a:buNone/>
            </a:pPr>
            <a:r>
              <a:rPr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rPr>
              <a:t>（四）金融服务</a:t>
            </a:r>
            <a:endParaRPr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endParaRPr>
          </a:p>
          <a:p>
            <a:pPr indent="0" algn="just" fontAlgn="base">
              <a:lnSpc>
                <a:spcPct val="130000"/>
              </a:lnSpc>
              <a:spcBef>
                <a:spcPts val="1000"/>
              </a:spcBef>
              <a:buClr>
                <a:srgbClr val="3498DB"/>
              </a:buClr>
              <a:buFont typeface="Wingdings" panose="05000000000000000000" pitchFamily="2" charset="2"/>
              <a:buNone/>
            </a:pPr>
            <a:r>
              <a:rPr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rPr>
              <a:t>金融服务是指商业银行利用其在国民经济活动中的特殊地位及其在业务运作过程中所获得的大量信息，运用电子计算机等先进手段和工具进行加工提炼，为客户提供的其他服务。</a:t>
            </a:r>
            <a:endParaRPr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endParaRPr>
          </a:p>
        </p:txBody>
      </p:sp>
      <p:sp>
        <p:nvSpPr>
          <p:cNvPr id="85" name="PA-文本框 115"/>
          <p:cNvSpPr txBox="1"/>
          <p:nvPr>
            <p:custDataLst>
              <p:tags r:id="rId65"/>
            </p:custDataLst>
          </p:nvPr>
        </p:nvSpPr>
        <p:spPr>
          <a:xfrm>
            <a:off x="1224915" y="2409825"/>
            <a:ext cx="2816225" cy="3737610"/>
          </a:xfrm>
          <a:prstGeom prst="rect">
            <a:avLst/>
          </a:prstGeom>
        </p:spPr>
        <p:txBody>
          <a:bodyPr wrap="square" lIns="90000" tIns="0" rIns="90000" bIns="46800" anchor="t" anchorCtr="0"/>
          <a:lstStyle>
            <a:defPPr>
              <a:defRPr lang="zh-CN"/>
            </a:defPPr>
            <a:lvl1pPr>
              <a:lnSpc>
                <a:spcPct val="130000"/>
              </a:lnSpc>
              <a:defRPr sz="1200"/>
            </a:lvl1pPr>
          </a:lstStyle>
          <a:p>
            <a:pPr indent="0" algn="just" fontAlgn="base">
              <a:lnSpc>
                <a:spcPct val="130000"/>
              </a:lnSpc>
              <a:spcBef>
                <a:spcPts val="1000"/>
              </a:spcBef>
              <a:buClr>
                <a:srgbClr val="9BBB59"/>
              </a:buClr>
              <a:buFont typeface="Wingdings" panose="05000000000000000000" pitchFamily="2" charset="2"/>
              <a:buNone/>
            </a:pPr>
            <a:r>
              <a:rPr lang="zh-CN" altLang="en-US"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rPr>
              <a:t>（三）信用创造</a:t>
            </a:r>
            <a:endParaRPr lang="zh-CN" altLang="en-US"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algn="just" fontAlgn="base">
              <a:lnSpc>
                <a:spcPct val="130000"/>
              </a:lnSpc>
              <a:spcBef>
                <a:spcPts val="1000"/>
              </a:spcBef>
              <a:buClr>
                <a:srgbClr val="9BBB59"/>
              </a:buClr>
              <a:buFont typeface="Wingdings" panose="05000000000000000000" pitchFamily="2" charset="2"/>
              <a:buNone/>
            </a:pPr>
            <a:r>
              <a:rPr lang="zh-CN" altLang="en-US"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rPr>
              <a:t>1. 原始存款和派生存款：所谓原始存款，就是以现金存入的存款。银行有了存款，就可以发放贷款。</a:t>
            </a:r>
            <a:endParaRPr lang="zh-CN" altLang="en-US"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algn="just" fontAlgn="base">
              <a:lnSpc>
                <a:spcPct val="130000"/>
              </a:lnSpc>
              <a:spcBef>
                <a:spcPts val="1000"/>
              </a:spcBef>
              <a:buClr>
                <a:srgbClr val="9BBB59"/>
              </a:buClr>
              <a:buFont typeface="Wingdings" panose="05000000000000000000" pitchFamily="2" charset="2"/>
              <a:buNone/>
            </a:pPr>
            <a:r>
              <a:rPr lang="zh-CN" altLang="en-US"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rPr>
              <a:t>2. 信用创造：（1）部分准备金制度，又称法定存款准备金制度。（2）转账结算制度，又称非现金结算制度。3. 信用创造的作用及限制因素：商业银行的信用创造职能对社会经济的运行与发展有着重要意义。</a:t>
            </a:r>
            <a:endParaRPr lang="zh-CN" altLang="en-US"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66"/>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p:cTn id="12" dur="500"/>
                                        <p:tgtEl>
                                          <p:spTgt spid="85"/>
                                        </p:tgtEl>
                                        <p:attrNameLst>
                                          <p:attrName>ppt_y</p:attrName>
                                        </p:attrNameLst>
                                      </p:cBhvr>
                                      <p:tavLst>
                                        <p:tav tm="0">
                                          <p:val>
                                            <p:strVal val="#ppt_y+#ppt_h*1.125000"/>
                                          </p:val>
                                        </p:tav>
                                        <p:tav tm="100000">
                                          <p:val>
                                            <p:strVal val="#ppt_y"/>
                                          </p:val>
                                        </p:tav>
                                      </p:tavLst>
                                    </p:anim>
                                    <p:animEffect transition="in" filter="wipe(up)">
                                      <p:cBhvr>
                                        <p:cTn id="1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50232" cy="4364058"/>
            <a:chOff x="1728" y="2520"/>
            <a:chExt cx="14950" cy="5258"/>
          </a:xfrm>
        </p:grpSpPr>
        <p:sp>
          <p:nvSpPr>
            <p:cNvPr id="114" name="圆角矩形 113"/>
            <p:cNvSpPr/>
            <p:nvPr>
              <p:custDataLst>
                <p:tags r:id="rId1"/>
              </p:custDataLst>
            </p:nvPr>
          </p:nvSpPr>
          <p:spPr>
            <a:xfrm>
              <a:off x="2037" y="2712"/>
              <a:ext cx="14272" cy="4884"/>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377"/>
              <a:ext cx="648" cy="401"/>
              <a:chOff x="5084" y="4773"/>
              <a:chExt cx="648" cy="401"/>
            </a:xfrm>
          </p:grpSpPr>
          <p:sp>
            <p:nvSpPr>
              <p:cNvPr id="119" name="菱形 118"/>
              <p:cNvSpPr/>
              <p:nvPr>
                <p:custDataLst>
                  <p:tags r:id="rId4"/>
                </p:custDataLst>
              </p:nvPr>
            </p:nvSpPr>
            <p:spPr>
              <a:xfrm>
                <a:off x="5084" y="477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7" y="477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2" y="7378"/>
              <a:ext cx="776" cy="400"/>
              <a:chOff x="5565" y="4774"/>
              <a:chExt cx="776" cy="400"/>
            </a:xfrm>
          </p:grpSpPr>
          <p:sp>
            <p:nvSpPr>
              <p:cNvPr id="122" name="菱形 121"/>
              <p:cNvSpPr/>
              <p:nvPr>
                <p:custDataLst>
                  <p:tags r:id="rId6"/>
                </p:custDataLst>
              </p:nvPr>
            </p:nvSpPr>
            <p:spPr>
              <a:xfrm>
                <a:off x="5565" y="477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1" y="477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51280" y="1991360"/>
            <a:ext cx="9304655" cy="37414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各国商业银行组织形式大体上可分为四类。</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分支行制。又称分支银行制，是指法律上允许在总行之下，在国内外各地普遍设立分支机构，形成以总行为中心的、庞大的银行系统和网络，总行对各分支行进行统一管理。目前世界各国商业银行普遍采用这种银行制度。</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（2）单一银行制。又称独家银行制，是指银行业务完全由一个营业机构来办理，不设立和不被允许设立分支机构的商业银行组织形式。</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集团银行制。又称银行持股公司制，是由一个经济法人发起组织成立一家持股公司，再由该股权公司控制或收购一家或两家以上银行所形成的一种银行组织形式。被控股的银行在法律上是独立的，但其业务经营活动则由股权公司控制。</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（4）连锁银行制。又称联合制，是由某个人或某个集团购买若干独立银行的多数股票，从而实现对这些银行的控制的一种商业银行组织形式。</a:t>
            </a:r>
            <a:endParaRPr lang="zh-CN" altLang="en-US" sz="16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四、商业银行的组织形式</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75105" y="2132330"/>
            <a:ext cx="8685530" cy="32708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（一）分离型商业银行</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分离型商业银行是指按照分业经营原则，银行业务与证券、信托业务相分离，商业银行不得兼营证券业务和信托业务，不能直接参与工商企业的投资。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（二）全能型商业银行</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全能型商业银行是指依据混业经营的原则，不区分银行业务与证券业务和信托业务，银行可以全面经营各种金融业务。其最大特点就是不实行商业银行业务与投资银行业务的严格区分，是综合性的银行。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五、商业银行的类型</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687570" y="2091055"/>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（二）流动性原则</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687570" y="2564130"/>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524433" y="209073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（三）安全性原则</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524433" y="256381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851660" y="209073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（一）盈利性原则</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852295" y="256381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1903730" y="2714625"/>
            <a:ext cx="2378710" cy="2130425"/>
          </a:xfrm>
          <a:prstGeom prst="rect">
            <a:avLst/>
          </a:prstGeom>
        </p:spPr>
        <p:txBody>
          <a:bodyPr wrap="square" tIns="46800" bIns="46800">
            <a:noAutofit/>
          </a:bodyPr>
          <a:p>
            <a:pPr lvl="0" algn="just">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盈利性是指商业银行获取利润的能力。商业银行作为一个金融企业，追求最大限度的盈利是其经营的内在动力和源泉。</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673975" y="2760980"/>
            <a:ext cx="2175510" cy="2130425"/>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安全性是指商业银行的资产、收入、信誉以及所有经营生存发展条件免遭损失的可靠性程度，其相反的含义即遭受损失的可能性。</a:t>
            </a:r>
            <a:endPar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792345" y="2760980"/>
            <a:ext cx="2378710" cy="2130425"/>
          </a:xfrm>
          <a:prstGeom prst="rect">
            <a:avLst/>
          </a:prstGeom>
        </p:spPr>
        <p:txBody>
          <a:bodyPr wrap="square" tIns="46800" bIns="46800">
            <a:normAutofit lnSpcReduction="10000"/>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流动性是指银行对全部应付款的支付、清偿能力及满足各种合理资产需求的能力。</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287520" y="480536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127558" y="480536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六、商业银行的经营管理原则</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商业银行的负债业务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1824990"/>
            <a:ext cx="9304655" cy="36868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（一）商业银行资本金的概念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是经营货币信用的特殊企业，与其他企业一样，需要一定数量的资本金作为经营与管理的基础。银行资本金一般是指银行拥有的永久归银行支配使用的自有资金，在数量上等于银行的总资产减去总负债后的余额。</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（二）商业银行资本金的构成</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为了保证银行的安全与国际银行业的公平竞争，1988 年 7 月，国际清算银行正式发表了一个统一的国际银行资本充足率标准协议——《巴塞尔银行业务条例和监管委员会关于统一国际银行资本衡量和资本标准的协议》，简称为《巴塞尔协议》。</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一、商业银行资本金</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6530" y="1889760"/>
            <a:ext cx="4953000" cy="33959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存款负债是商业银行负债业务中最重要的业务，其在商业银行全部负债中的占比最大，一般占负债总额的 70% 左右。存款负债是商业银行的被动负债业务，但其却是获取经常性资金的主要来源。其不仅决定着商业银行的负债规模，而且制约商业银行的资产经营能力，甚至影响银行的生存和发展。所以对银行来说，具有最重要意义的始终是存款。</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二、存款负债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6717665" y="2348865"/>
            <a:ext cx="3914775" cy="268097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三、借款负债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0" name="Title 6"/>
          <p:cNvSpPr txBox="1"/>
          <p:nvPr>
            <p:custDataLst>
              <p:tags r:id="rId4"/>
            </p:custDataLst>
          </p:nvPr>
        </p:nvSpPr>
        <p:spPr>
          <a:xfrm>
            <a:off x="831850" y="1558925"/>
            <a:ext cx="90281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（一）短期借款</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矩形 4"/>
          <p:cNvSpPr/>
          <p:nvPr>
            <p:custDataLst>
              <p:tags r:id="rId5"/>
            </p:custDataLst>
          </p:nvPr>
        </p:nvSpPr>
        <p:spPr bwMode="gray">
          <a:xfrm>
            <a:off x="861060" y="2517458"/>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6"/>
            </p:custDataLst>
          </p:nvPr>
        </p:nvSpPr>
        <p:spPr bwMode="gray">
          <a:xfrm>
            <a:off x="861060" y="3431858"/>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861060" y="2646045"/>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1. 向中央银行借款</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8"/>
            </p:custDataLst>
          </p:nvPr>
        </p:nvSpPr>
        <p:spPr>
          <a:xfrm>
            <a:off x="1024573" y="3447733"/>
            <a:ext cx="3003550" cy="2057400"/>
          </a:xfrm>
          <a:prstGeom prst="rect">
            <a:avLst/>
          </a:prstGeom>
          <a:noFill/>
        </p:spPr>
        <p:txBody>
          <a:bodyPr wrap="square" lIns="90000" tIns="46800" rIns="90000" bIns="46800" rtlCol="0" anchor="ctr" anchorCtr="0">
            <a:normAutofit/>
          </a:bodyPr>
          <a:p>
            <a:pPr marL="285750" indent="-285750" algn="just" fontAlgn="ctr">
              <a:lnSpc>
                <a:spcPct val="14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商业银行在头寸出现不足时，可以向中央银行申请借款。中央银行作为商业银行的最后贷款人，在商业银行发生流动性危机时，有责任向商业银行提供货币资金贷款。</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9"/>
            </p:custDataLst>
          </p:nvPr>
        </p:nvSpPr>
        <p:spPr bwMode="gray">
          <a:xfrm>
            <a:off x="4437698" y="2517458"/>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10"/>
            </p:custDataLst>
          </p:nvPr>
        </p:nvSpPr>
        <p:spPr bwMode="gray">
          <a:xfrm>
            <a:off x="4437698" y="3431858"/>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1"/>
            </p:custDataLst>
          </p:nvPr>
        </p:nvSpPr>
        <p:spPr>
          <a:xfrm>
            <a:off x="4437698" y="2644458"/>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2. 同业借款</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2"/>
            </p:custDataLst>
          </p:nvPr>
        </p:nvSpPr>
        <p:spPr>
          <a:xfrm>
            <a:off x="4591685" y="3448050"/>
            <a:ext cx="3043555"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同业借款是指商业银行之间或商业银行与其他金融机构之间发生的短期资金融通活动。</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3"/>
            </p:custDataLst>
          </p:nvPr>
        </p:nvSpPr>
        <p:spPr bwMode="gray">
          <a:xfrm>
            <a:off x="8014335" y="2517458"/>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4"/>
            </p:custDataLst>
          </p:nvPr>
        </p:nvSpPr>
        <p:spPr bwMode="gray">
          <a:xfrm>
            <a:off x="8014335" y="3431858"/>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5"/>
            </p:custDataLst>
          </p:nvPr>
        </p:nvSpPr>
        <p:spPr>
          <a:xfrm>
            <a:off x="8014335" y="2644458"/>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3. 其他短期借款方式</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6"/>
            </p:custDataLst>
          </p:nvPr>
        </p:nvSpPr>
        <p:spPr>
          <a:xfrm>
            <a:off x="8185785" y="3447733"/>
            <a:ext cx="299878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（1）大面额存单。大面额存单是西方商业银行通过发行短期金融债券筹集资金的主要形式。（2）欧洲货币市场借款。</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817370"/>
            <a:ext cx="9304655" cy="359981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（二）中长期借款</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商业银行中长期借款业务是 20 世纪 70 年代伴随西方国家“金融创新”的发展而兴起的，它的主要形式是发行金融债券。</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发行金融债券是指商业银行以发行人身份，通过承担债券利息的方式，直接向货币所有者举借债务的融资方式。它是商业银行比较稳定的资金来源。</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发行金融债券相对于存款负债，属于主动负债，且具有不需交纳存款准备金的优点。当然，发行金融债券筹集长期资金也有不足之处，如金融债券发行的数量、利率和期限都要受到法律法规的严格限制，手续比较烦琐；发行金融债券的成本要远远高于存款或其他形式负债的成本等</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三、借款负债</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商业银行的资产业务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084705"/>
            <a:ext cx="8946515" cy="32708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（一）库存现金</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库存现金是指商业银行为满足日常业务需要而保留在业务库中的备用金。由于其属于非盈利性资产，其所需保护和保险费用较高，所以银行一般只保持必要的最低限度。</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（二）在中央银行存款</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各国货币当局均规定商业银行应在中央银行开设账户，作为银行准备金的基本账户。在中央银行的存款由两部分组成，一是法定存款准备金，二是超额准备金。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一、现金资产</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20495" y="1844675"/>
            <a:ext cx="8946515" cy="36868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（三）在同业存款</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同业存款是指金融机构之间因相互代理业务而在其他银行和金融机构保留的存款。商业银行为了便于同业之间收付有关款项，往往在其他商业银行开立活期存款账户，由于其属于活期性质，随时可以支用，所以可视同为现金资产。</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（四）托收中现金</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托收中现金是指本行通过对方银行向外地付款单位或个人收取的票据款项。商业银行经营中每天都会收到开户人拿来的支票或现金，其中的支票有可能非本行付款，而须向付款行收取，这种须向别的银行收款的支票称为“托收中现金”。</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一、现金资产</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二、贷款资产</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0" name="Title 6"/>
          <p:cNvSpPr txBox="1"/>
          <p:nvPr>
            <p:custDataLst>
              <p:tags r:id="rId4"/>
            </p:custDataLst>
          </p:nvPr>
        </p:nvSpPr>
        <p:spPr>
          <a:xfrm>
            <a:off x="746760" y="1556385"/>
            <a:ext cx="1068895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（一）按发放贷款时是否承担本息收回的责任及责任大小划分为自营贷款、委托贷款、特定贷款</a:t>
            </a:r>
            <a:endPar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矩形 4"/>
          <p:cNvSpPr/>
          <p:nvPr>
            <p:custDataLst>
              <p:tags r:id="rId5"/>
            </p:custDataLst>
          </p:nvPr>
        </p:nvSpPr>
        <p:spPr bwMode="gray">
          <a:xfrm>
            <a:off x="861060" y="2517458"/>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6"/>
            </p:custDataLst>
          </p:nvPr>
        </p:nvSpPr>
        <p:spPr bwMode="gray">
          <a:xfrm>
            <a:off x="861060" y="3431858"/>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861060" y="2646045"/>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1. 自营贷款</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8"/>
            </p:custDataLst>
          </p:nvPr>
        </p:nvSpPr>
        <p:spPr>
          <a:xfrm>
            <a:off x="1024573" y="3447733"/>
            <a:ext cx="3003550" cy="2057400"/>
          </a:xfrm>
          <a:prstGeom prst="rect">
            <a:avLst/>
          </a:prstGeom>
          <a:noFill/>
        </p:spPr>
        <p:txBody>
          <a:bodyPr wrap="square" lIns="90000" tIns="46800" rIns="90000" bIns="46800" rtlCol="0" anchor="ctr" anchorCtr="0">
            <a:normAutofit/>
          </a:bodyPr>
          <a:p>
            <a:pPr marL="285750" indent="-285750" algn="just" fontAlgn="ctr">
              <a:lnSpc>
                <a:spcPct val="10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指商业银行以合法方式筹集的资金自主发放的贷款，其风险、经营责任由商业银行承担，并由商业银行收取贷款本金和利息。</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9"/>
            </p:custDataLst>
          </p:nvPr>
        </p:nvSpPr>
        <p:spPr bwMode="gray">
          <a:xfrm>
            <a:off x="4437698" y="2517458"/>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10"/>
            </p:custDataLst>
          </p:nvPr>
        </p:nvSpPr>
        <p:spPr bwMode="gray">
          <a:xfrm>
            <a:off x="4437698" y="3431858"/>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1"/>
            </p:custDataLst>
          </p:nvPr>
        </p:nvSpPr>
        <p:spPr>
          <a:xfrm>
            <a:off x="4437698" y="2644458"/>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2. 委托贷款</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2"/>
            </p:custDataLst>
          </p:nvPr>
        </p:nvSpPr>
        <p:spPr>
          <a:xfrm>
            <a:off x="4413250" y="3448050"/>
            <a:ext cx="3282315" cy="2057400"/>
          </a:xfrm>
          <a:prstGeom prst="rect">
            <a:avLst/>
          </a:prstGeom>
          <a:noFill/>
        </p:spPr>
        <p:txBody>
          <a:bodyPr wrap="square" lIns="90000" tIns="46800" rIns="90000" bIns="46800" rtlCol="0" anchor="ctr" anchorCtr="0">
            <a:noAutofit/>
          </a:bodyPr>
          <a:p>
            <a:pPr marL="285750" indent="-285750" algn="just">
              <a:lnSpc>
                <a:spcPct val="10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指由政府部门、企事业单位及个人等委托人提供资金，由商业银行根据委托人确定的贷款对象、用途、金额、期限、利率等代理发放、监督使用并协助收回的贷款，其风险、经营责任由委托人承担，商业银行只收取手续费，不代垫资金，也不承担责任。</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3"/>
            </p:custDataLst>
          </p:nvPr>
        </p:nvSpPr>
        <p:spPr bwMode="gray">
          <a:xfrm>
            <a:off x="8014335" y="2517458"/>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4"/>
            </p:custDataLst>
          </p:nvPr>
        </p:nvSpPr>
        <p:spPr bwMode="gray">
          <a:xfrm>
            <a:off x="8014335" y="3431858"/>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5"/>
            </p:custDataLst>
          </p:nvPr>
        </p:nvSpPr>
        <p:spPr>
          <a:xfrm>
            <a:off x="8014335" y="2644458"/>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3. 特定贷款</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6"/>
            </p:custDataLst>
          </p:nvPr>
        </p:nvSpPr>
        <p:spPr>
          <a:xfrm>
            <a:off x="8185785" y="3447733"/>
            <a:ext cx="2998788" cy="2057400"/>
          </a:xfrm>
          <a:prstGeom prst="rect">
            <a:avLst/>
          </a:prstGeom>
          <a:noFill/>
        </p:spPr>
        <p:txBody>
          <a:bodyPr wrap="square" lIns="90000" tIns="46800" rIns="90000" bIns="46800" rtlCol="0" anchor="ctr" anchorCtr="0">
            <a:normAutofit/>
          </a:bodyPr>
          <a:p>
            <a:pPr marL="285750" indent="-285750" algn="just">
              <a:lnSpc>
                <a:spcPct val="10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指经国务院批准并对贷款可能造成的损失采取相应补救措施后责成国有独资商业银行发放的贷款。</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761230" y="2694305"/>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定期贷款</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761230" y="3167380"/>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598093" y="269398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透支贷款</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598093" y="316706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25320" y="269398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活期贷款</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25955" y="316706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1977390" y="3317875"/>
            <a:ext cx="2378710" cy="2130425"/>
          </a:xfrm>
          <a:prstGeom prst="rect">
            <a:avLst/>
          </a:prstGeom>
        </p:spPr>
        <p:txBody>
          <a:bodyPr wrap="square" tIns="46800" bIns="46800">
            <a:noAutofit/>
          </a:bodyPr>
          <a:p>
            <a:pPr lvl="0" algn="just">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即通知贷款，指在贷款时不确定偿还期限，银行可随时通知客户收回贷款。</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747318" y="3363913"/>
            <a:ext cx="2182813" cy="2130425"/>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指银行与客户签订透支合同，允许客户在合同规定的期限和额度内，超过其活期存款账户金额进行支付并随时偿还的贷款。</a:t>
            </a:r>
            <a:endParaRPr lang="zh-CN" altLang="en-US" sz="14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866005" y="3364230"/>
            <a:ext cx="2378710" cy="2130425"/>
          </a:xfrm>
          <a:prstGeom prst="rect">
            <a:avLst/>
          </a:prstGeom>
        </p:spPr>
        <p:txBody>
          <a:bodyPr wrap="square" tIns="46800" bIns="46800">
            <a:normAutofit lnSpcReduction="10000"/>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指具有固定偿还期限的贷款。可划分为短期、中期、长期三类。</a:t>
            </a:r>
            <a:endParaRPr lang="zh-CN" altLang="en-US" sz="14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361180" y="540861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01218" y="540861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二、贷款资产</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371600" y="1484630"/>
            <a:ext cx="9915525" cy="506730"/>
          </a:xfrm>
          <a:prstGeom prst="rect">
            <a:avLst/>
          </a:prstGeom>
          <a:noFill/>
        </p:spPr>
        <p:txBody>
          <a:bodyPr wrap="square" rtlCol="0">
            <a:spAutoFit/>
          </a:bodyPr>
          <a:p>
            <a:pPr algn="just">
              <a:lnSpc>
                <a:spcPct val="150000"/>
              </a:lnSpc>
            </a:pPr>
            <a:r>
              <a:rPr lang="zh-CN" altLang="en-US">
                <a:solidFill>
                  <a:srgbClr val="2F75B4"/>
                </a:solidFill>
                <a:latin typeface="微软雅黑" panose="020B0503020204020204" pitchFamily="34" charset="-122"/>
                <a:ea typeface="微软雅黑" panose="020B0503020204020204" pitchFamily="34" charset="-122"/>
              </a:rPr>
              <a:t>（二）按贷款期限划分为活期贷款、定期贷款、透支贷款</a:t>
            </a:r>
            <a:endParaRPr lang="zh-CN" altLang="en-US">
              <a:solidFill>
                <a:srgbClr val="2F75B4"/>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二、贷款资产</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0" name="Title 6"/>
          <p:cNvSpPr txBox="1"/>
          <p:nvPr>
            <p:custDataLst>
              <p:tags r:id="rId4"/>
            </p:custDataLst>
          </p:nvPr>
        </p:nvSpPr>
        <p:spPr>
          <a:xfrm>
            <a:off x="746760" y="1556385"/>
            <a:ext cx="1068895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（三）按贷款保障程度划分，可分为信用贷款、担保贷款和票据贴现贷款</a:t>
            </a:r>
            <a:endParaRPr lang="zh-CN" altLang="en-US" sz="1800" b="1" strike="noStrike" spc="150" noProof="1">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矩形 4"/>
          <p:cNvSpPr/>
          <p:nvPr>
            <p:custDataLst>
              <p:tags r:id="rId5"/>
            </p:custDataLst>
          </p:nvPr>
        </p:nvSpPr>
        <p:spPr bwMode="gray">
          <a:xfrm>
            <a:off x="861060" y="2517458"/>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6"/>
            </p:custDataLst>
          </p:nvPr>
        </p:nvSpPr>
        <p:spPr bwMode="gray">
          <a:xfrm>
            <a:off x="861060" y="3431858"/>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861060" y="2646045"/>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1. 信用贷款</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8"/>
            </p:custDataLst>
          </p:nvPr>
        </p:nvSpPr>
        <p:spPr>
          <a:xfrm>
            <a:off x="1024573" y="3447733"/>
            <a:ext cx="3003550" cy="2057400"/>
          </a:xfrm>
          <a:prstGeom prst="rect">
            <a:avLst/>
          </a:prstGeom>
          <a:noFill/>
        </p:spPr>
        <p:txBody>
          <a:bodyPr wrap="square" lIns="90000" tIns="46800" rIns="90000" bIns="46800" rtlCol="0" anchor="ctr" anchorCtr="0">
            <a:normAutofit/>
          </a:bodyPr>
          <a:p>
            <a:pPr marL="285750" indent="-285750" algn="just" fontAlgn="ctr">
              <a:lnSpc>
                <a:spcPct val="15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指以借款人信誉发放的贷款。信用贷款的最大特点是不需要担保和抵押，仅凭借款人的信用就可以得到。</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9"/>
            </p:custDataLst>
          </p:nvPr>
        </p:nvSpPr>
        <p:spPr bwMode="gray">
          <a:xfrm>
            <a:off x="4437698" y="2517458"/>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10"/>
            </p:custDataLst>
          </p:nvPr>
        </p:nvSpPr>
        <p:spPr bwMode="gray">
          <a:xfrm>
            <a:off x="4437698" y="3431858"/>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1"/>
            </p:custDataLst>
          </p:nvPr>
        </p:nvSpPr>
        <p:spPr>
          <a:xfrm>
            <a:off x="4437698" y="2644458"/>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2. 担保贷款</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2"/>
            </p:custDataLst>
          </p:nvPr>
        </p:nvSpPr>
        <p:spPr>
          <a:xfrm>
            <a:off x="4413250" y="3448050"/>
            <a:ext cx="3282315" cy="2057400"/>
          </a:xfrm>
          <a:prstGeom prst="rect">
            <a:avLst/>
          </a:prstGeom>
          <a:noFill/>
        </p:spPr>
        <p:txBody>
          <a:bodyPr wrap="square" lIns="90000" tIns="46800" rIns="90000" bIns="46800" rtlCol="0" anchor="ctr" anchorCtr="0">
            <a:noAutofit/>
          </a:bodyPr>
          <a:p>
            <a:pPr marL="285750" indent="-285750" algn="just">
              <a:lnSpc>
                <a:spcPct val="15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指以法律形式规定的担保方式作为还款保障而发放的贷款。在借贷活动中，要求提供担保是贷款人的权利，而提供担保是借款人的义务。</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3"/>
            </p:custDataLst>
          </p:nvPr>
        </p:nvSpPr>
        <p:spPr bwMode="gray">
          <a:xfrm>
            <a:off x="8014335" y="2517458"/>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4"/>
            </p:custDataLst>
          </p:nvPr>
        </p:nvSpPr>
        <p:spPr bwMode="gray">
          <a:xfrm>
            <a:off x="8014335" y="3431858"/>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5"/>
            </p:custDataLst>
          </p:nvPr>
        </p:nvSpPr>
        <p:spPr>
          <a:xfrm>
            <a:off x="8014335" y="2644458"/>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3. 票据贴现贷款</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6"/>
            </p:custDataLst>
          </p:nvPr>
        </p:nvSpPr>
        <p:spPr>
          <a:xfrm>
            <a:off x="8154670" y="3448050"/>
            <a:ext cx="3048000" cy="2057400"/>
          </a:xfrm>
          <a:prstGeom prst="rect">
            <a:avLst/>
          </a:prstGeom>
          <a:noFill/>
        </p:spPr>
        <p:txBody>
          <a:bodyPr wrap="square" lIns="90000" tIns="46800" rIns="90000" bIns="46800" rtlCol="0" anchor="ctr" anchorCtr="0">
            <a:normAutofit/>
          </a:bodyPr>
          <a:p>
            <a:pPr marL="285750" indent="-285750" algn="just">
              <a:lnSpc>
                <a:spcPct val="15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指贷款人以购买借款人未到期商业票据的方式发放的贷款。</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二、贷款资产</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348865"/>
            <a:ext cx="7546975" cy="1370965"/>
          </a:xfrm>
          <a:prstGeom prst="rect">
            <a:avLst/>
          </a:prstGeom>
          <a:noFill/>
          <a:ln w="9525">
            <a:noFill/>
          </a:ln>
        </p:spPr>
        <p:txBody>
          <a:bodyPr wrap="square" anchor="t">
            <a:spAutoFit/>
          </a:bodyPr>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（四）按贷款对象所属的经济部门划分为工商企业贷款、农业贷款、交通运输</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rPr>
              <a:t>企业贷款、旅游服务业贷款、科技贷款和消费贷款等</a:t>
            </a:r>
            <a:endParaRPr lang="zh-CN" altLang="zh-CN" sz="1600" spc="100" noProof="1" dirty="0">
              <a:solidFill>
                <a:srgbClr val="2F75B4"/>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种分类方法，可以反映国民经济各部门的贷款结构，有利于银行按照国家经济政策和产业政策的要求调整贷款结构，促进经济结构的调整和优化。</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rPr>
              <a:t>（五）按贷款币种划分为人民币贷款和外汇贷款</a:t>
            </a:r>
            <a:endParaRPr lang="zh-CN" altLang="en-US" sz="1600" spc="100" noProof="1" dirty="0">
              <a:solidFill>
                <a:srgbClr val="2F75B4"/>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1. 人民币贷款：指以人民币为贷款货币和计量单位的贷款业务。2. 外汇贷款：</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指银行以外国货币为贷款货币和计量单位的贷款业务。</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5473"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二、贷款资产</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文本框 1"/>
          <p:cNvSpPr txBox="1"/>
          <p:nvPr>
            <p:custDataLst>
              <p:tags r:id="rId1"/>
            </p:custDataLst>
          </p:nvPr>
        </p:nvSpPr>
        <p:spPr>
          <a:xfrm>
            <a:off x="983615" y="1412875"/>
            <a:ext cx="10441305" cy="42354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285750" lvl="0" indent="-285750" algn="just" fontAlgn="ctr">
              <a:lnSpc>
                <a:spcPct val="130000"/>
              </a:lnSpc>
              <a:spcBef>
                <a:spcPts val="1000"/>
              </a:spcBef>
              <a:spcAft>
                <a:spcPts val="0"/>
              </a:spcAft>
              <a:buSzPct val="100000"/>
              <a:buFont typeface="Wingdings" panose="05000000000000000000" charset="0"/>
              <a:buChar char="u"/>
            </a:pPr>
            <a:r>
              <a:rPr lang="zh-CN" altLang="en-US" sz="1800" strike="noStrike" noProof="1" dirty="0">
                <a:solidFill>
                  <a:srgbClr val="2F75B4"/>
                </a:solidFill>
                <a:uFillTx/>
                <a:latin typeface="Arial" panose="020B0604020202020204" pitchFamily="34" charset="0"/>
                <a:ea typeface="微软雅黑" panose="020B0503020204020204" pitchFamily="34" charset="-122"/>
                <a:cs typeface="+mn-cs"/>
                <a:sym typeface="+mn-ea"/>
              </a:rPr>
              <a:t>（六）按贷款的风险程度划分为正常贷款、关注贷款、次级贷款、可疑贷款、损失贷款</a:t>
            </a:r>
            <a:endParaRPr lang="zh-CN" altLang="en-US" sz="1800" strike="noStrike" noProof="1" dirty="0">
              <a:solidFill>
                <a:srgbClr val="2F75B4"/>
              </a:solidFill>
              <a:uFillTx/>
              <a:latin typeface="Arial" panose="020B0604020202020204" pitchFamily="34" charset="0"/>
              <a:ea typeface="微软雅黑" panose="020B0503020204020204" pitchFamily="34" charset="-122"/>
              <a:cs typeface="+mn-cs"/>
              <a:sym typeface="+mn-ea"/>
            </a:endParaRPr>
          </a:p>
        </p:txBody>
      </p:sp>
      <p:grpSp>
        <p:nvGrpSpPr>
          <p:cNvPr id="101" name="组合 100"/>
          <p:cNvGrpSpPr/>
          <p:nvPr/>
        </p:nvGrpSpPr>
        <p:grpSpPr>
          <a:xfrm>
            <a:off x="2452688" y="2610485"/>
            <a:ext cx="1633537" cy="1968500"/>
            <a:chOff x="3832" y="4164"/>
            <a:chExt cx="2574" cy="3100"/>
          </a:xfrm>
        </p:grpSpPr>
        <p:sp>
          <p:nvSpPr>
            <p:cNvPr id="9" name="同心圆 8"/>
            <p:cNvSpPr/>
            <p:nvPr>
              <p:custDataLst>
                <p:tags r:id="rId2"/>
              </p:custDataLst>
            </p:nvPr>
          </p:nvSpPr>
          <p:spPr>
            <a:xfrm>
              <a:off x="3831" y="4689"/>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10" name="任意多边形 9"/>
            <p:cNvSpPr/>
            <p:nvPr>
              <p:custDataLst>
                <p:tags r:id="rId3"/>
              </p:custDataLst>
            </p:nvPr>
          </p:nvSpPr>
          <p:spPr>
            <a:xfrm>
              <a:off x="4349" y="4689"/>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11" name="椭圆 10"/>
            <p:cNvSpPr/>
            <p:nvPr>
              <p:custDataLst>
                <p:tags r:id="rId4"/>
              </p:custDataLst>
            </p:nvPr>
          </p:nvSpPr>
          <p:spPr>
            <a:xfrm>
              <a:off x="4812" y="4164"/>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12" name="同心圆 11"/>
            <p:cNvSpPr/>
            <p:nvPr>
              <p:custDataLst>
                <p:tags r:id="rId5"/>
              </p:custDataLst>
            </p:nvPr>
          </p:nvSpPr>
          <p:spPr>
            <a:xfrm>
              <a:off x="4009" y="4866"/>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13" name="文本框 12"/>
            <p:cNvSpPr txBox="1"/>
            <p:nvPr>
              <p:custDataLst>
                <p:tags r:id="rId6"/>
              </p:custDataLst>
            </p:nvPr>
          </p:nvSpPr>
          <p:spPr>
            <a:xfrm>
              <a:off x="4860" y="4211"/>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1</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15"/>
            <p:cNvSpPr txBox="1"/>
            <p:nvPr>
              <p:custDataLst>
                <p:tags r:id="rId7"/>
              </p:custDataLst>
            </p:nvPr>
          </p:nvSpPr>
          <p:spPr>
            <a:xfrm>
              <a:off x="4124" y="5450"/>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rPr>
                <a:t>正常贷款</a:t>
              </a:r>
              <a:endPar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2" name="组合 101"/>
          <p:cNvGrpSpPr/>
          <p:nvPr/>
        </p:nvGrpSpPr>
        <p:grpSpPr>
          <a:xfrm>
            <a:off x="5164138" y="2610485"/>
            <a:ext cx="1635125" cy="1968500"/>
            <a:chOff x="8103" y="4164"/>
            <a:chExt cx="2574" cy="3100"/>
          </a:xfrm>
        </p:grpSpPr>
        <p:sp>
          <p:nvSpPr>
            <p:cNvPr id="18" name="同心圆 17"/>
            <p:cNvSpPr/>
            <p:nvPr>
              <p:custDataLst>
                <p:tags r:id="rId8"/>
              </p:custDataLst>
            </p:nvPr>
          </p:nvSpPr>
          <p:spPr>
            <a:xfrm>
              <a:off x="8103" y="4689"/>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22" name="任意多边形 21"/>
            <p:cNvSpPr/>
            <p:nvPr>
              <p:custDataLst>
                <p:tags r:id="rId9"/>
              </p:custDataLst>
            </p:nvPr>
          </p:nvSpPr>
          <p:spPr>
            <a:xfrm>
              <a:off x="8620" y="4689"/>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27" name="椭圆 26"/>
            <p:cNvSpPr/>
            <p:nvPr>
              <p:custDataLst>
                <p:tags r:id="rId10"/>
              </p:custDataLst>
            </p:nvPr>
          </p:nvSpPr>
          <p:spPr>
            <a:xfrm>
              <a:off x="9082" y="4164"/>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29" name="同心圆 28"/>
            <p:cNvSpPr/>
            <p:nvPr>
              <p:custDataLst>
                <p:tags r:id="rId11"/>
              </p:custDataLst>
            </p:nvPr>
          </p:nvSpPr>
          <p:spPr>
            <a:xfrm>
              <a:off x="8280" y="4866"/>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37" name="文本框 36"/>
            <p:cNvSpPr txBox="1"/>
            <p:nvPr>
              <p:custDataLst>
                <p:tags r:id="rId12"/>
              </p:custDataLst>
            </p:nvPr>
          </p:nvSpPr>
          <p:spPr>
            <a:xfrm>
              <a:off x="9130" y="4211"/>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2</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文本框 37"/>
            <p:cNvSpPr txBox="1"/>
            <p:nvPr>
              <p:custDataLst>
                <p:tags r:id="rId13"/>
              </p:custDataLst>
            </p:nvPr>
          </p:nvSpPr>
          <p:spPr>
            <a:xfrm>
              <a:off x="8396" y="5450"/>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rPr>
                <a:t>关注贷款</a:t>
              </a:r>
              <a:endPar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3" name="组合 102"/>
          <p:cNvGrpSpPr/>
          <p:nvPr/>
        </p:nvGrpSpPr>
        <p:grpSpPr>
          <a:xfrm>
            <a:off x="7875588" y="2610485"/>
            <a:ext cx="1635125" cy="1968500"/>
            <a:chOff x="12373" y="4164"/>
            <a:chExt cx="2574" cy="3100"/>
          </a:xfrm>
        </p:grpSpPr>
        <p:sp>
          <p:nvSpPr>
            <p:cNvPr id="41" name="同心圆 40"/>
            <p:cNvSpPr/>
            <p:nvPr>
              <p:custDataLst>
                <p:tags r:id="rId14"/>
              </p:custDataLst>
            </p:nvPr>
          </p:nvSpPr>
          <p:spPr>
            <a:xfrm>
              <a:off x="12373" y="4689"/>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63" name="任意多边形 62"/>
            <p:cNvSpPr/>
            <p:nvPr>
              <p:custDataLst>
                <p:tags r:id="rId15"/>
              </p:custDataLst>
            </p:nvPr>
          </p:nvSpPr>
          <p:spPr>
            <a:xfrm>
              <a:off x="12890" y="4689"/>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68" name="椭圆 67"/>
            <p:cNvSpPr/>
            <p:nvPr>
              <p:custDataLst>
                <p:tags r:id="rId16"/>
              </p:custDataLst>
            </p:nvPr>
          </p:nvSpPr>
          <p:spPr>
            <a:xfrm>
              <a:off x="13353" y="4164"/>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72" name="同心圆 71"/>
            <p:cNvSpPr/>
            <p:nvPr>
              <p:custDataLst>
                <p:tags r:id="rId17"/>
              </p:custDataLst>
            </p:nvPr>
          </p:nvSpPr>
          <p:spPr>
            <a:xfrm>
              <a:off x="12550" y="4866"/>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81" name="文本框 80"/>
            <p:cNvSpPr txBox="1"/>
            <p:nvPr>
              <p:custDataLst>
                <p:tags r:id="rId18"/>
              </p:custDataLst>
            </p:nvPr>
          </p:nvSpPr>
          <p:spPr>
            <a:xfrm>
              <a:off x="13401" y="4211"/>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3</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81"/>
            <p:cNvSpPr txBox="1"/>
            <p:nvPr>
              <p:custDataLst>
                <p:tags r:id="rId19"/>
              </p:custDataLst>
            </p:nvPr>
          </p:nvSpPr>
          <p:spPr>
            <a:xfrm>
              <a:off x="12665" y="5450"/>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rPr>
                <a:t>次级贷款</a:t>
              </a:r>
              <a:endPar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4" name="组合 103"/>
          <p:cNvGrpSpPr/>
          <p:nvPr/>
        </p:nvGrpSpPr>
        <p:grpSpPr>
          <a:xfrm>
            <a:off x="3808413" y="3874135"/>
            <a:ext cx="1633537" cy="1968500"/>
            <a:chOff x="5967" y="6496"/>
            <a:chExt cx="2574" cy="3099"/>
          </a:xfrm>
        </p:grpSpPr>
        <p:sp>
          <p:nvSpPr>
            <p:cNvPr id="83" name="同心圆 82"/>
            <p:cNvSpPr/>
            <p:nvPr>
              <p:custDataLst>
                <p:tags r:id="rId20"/>
              </p:custDataLst>
            </p:nvPr>
          </p:nvSpPr>
          <p:spPr>
            <a:xfrm>
              <a:off x="5966" y="7021"/>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84" name="任意多边形 83"/>
            <p:cNvSpPr/>
            <p:nvPr>
              <p:custDataLst>
                <p:tags r:id="rId21"/>
              </p:custDataLst>
            </p:nvPr>
          </p:nvSpPr>
          <p:spPr>
            <a:xfrm>
              <a:off x="6484" y="7021"/>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85" name="椭圆 84"/>
            <p:cNvSpPr/>
            <p:nvPr>
              <p:custDataLst>
                <p:tags r:id="rId22"/>
              </p:custDataLst>
            </p:nvPr>
          </p:nvSpPr>
          <p:spPr>
            <a:xfrm>
              <a:off x="6947" y="6495"/>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86" name="同心圆 85"/>
            <p:cNvSpPr/>
            <p:nvPr>
              <p:custDataLst>
                <p:tags r:id="rId23"/>
              </p:custDataLst>
            </p:nvPr>
          </p:nvSpPr>
          <p:spPr>
            <a:xfrm>
              <a:off x="6144" y="7198"/>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87" name="文本框 86"/>
            <p:cNvSpPr txBox="1"/>
            <p:nvPr>
              <p:custDataLst>
                <p:tags r:id="rId24"/>
              </p:custDataLst>
            </p:nvPr>
          </p:nvSpPr>
          <p:spPr>
            <a:xfrm>
              <a:off x="6995" y="6543"/>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4</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文本框 87"/>
            <p:cNvSpPr txBox="1"/>
            <p:nvPr>
              <p:custDataLst>
                <p:tags r:id="rId25"/>
              </p:custDataLst>
            </p:nvPr>
          </p:nvSpPr>
          <p:spPr>
            <a:xfrm>
              <a:off x="6261" y="7782"/>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ea"/>
                </a:rPr>
                <a:t>可疑贷款</a:t>
              </a:r>
              <a:endPar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5" name="组合 104"/>
          <p:cNvGrpSpPr/>
          <p:nvPr/>
        </p:nvGrpSpPr>
        <p:grpSpPr>
          <a:xfrm>
            <a:off x="6519863" y="3874135"/>
            <a:ext cx="1635125" cy="1968500"/>
            <a:chOff x="10238" y="6496"/>
            <a:chExt cx="2574" cy="3099"/>
          </a:xfrm>
        </p:grpSpPr>
        <p:sp>
          <p:nvSpPr>
            <p:cNvPr id="89" name="同心圆 88"/>
            <p:cNvSpPr/>
            <p:nvPr>
              <p:custDataLst>
                <p:tags r:id="rId26"/>
              </p:custDataLst>
            </p:nvPr>
          </p:nvSpPr>
          <p:spPr>
            <a:xfrm>
              <a:off x="10238" y="7021"/>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91" name="任意多边形 90"/>
            <p:cNvSpPr/>
            <p:nvPr>
              <p:custDataLst>
                <p:tags r:id="rId27"/>
              </p:custDataLst>
            </p:nvPr>
          </p:nvSpPr>
          <p:spPr>
            <a:xfrm>
              <a:off x="10755" y="7021"/>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92" name="椭圆 91"/>
            <p:cNvSpPr/>
            <p:nvPr>
              <p:custDataLst>
                <p:tags r:id="rId28"/>
              </p:custDataLst>
            </p:nvPr>
          </p:nvSpPr>
          <p:spPr>
            <a:xfrm>
              <a:off x="11217" y="6495"/>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93" name="同心圆 92"/>
            <p:cNvSpPr/>
            <p:nvPr>
              <p:custDataLst>
                <p:tags r:id="rId29"/>
              </p:custDataLst>
            </p:nvPr>
          </p:nvSpPr>
          <p:spPr>
            <a:xfrm>
              <a:off x="10415" y="7198"/>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105511" name="文本框 93"/>
            <p:cNvSpPr txBox="1"/>
            <p:nvPr>
              <p:custDataLst>
                <p:tags r:id="rId30"/>
              </p:custDataLst>
            </p:nvPr>
          </p:nvSpPr>
          <p:spPr>
            <a:xfrm>
              <a:off x="11238" y="6569"/>
              <a:ext cx="518" cy="518"/>
            </a:xfrm>
            <a:prstGeom prst="rect">
              <a:avLst/>
            </a:prstGeom>
            <a:noFill/>
            <a:ln w="9525">
              <a:noFill/>
            </a:ln>
          </p:spPr>
          <p:txBody>
            <a:bodyPr wrap="square" anchor="t" anchorCtr="0"/>
            <a:p>
              <a:pPr algn="ctr"/>
              <a:r>
                <a:rPr lang="en-US" altLang="zh-CN" sz="1600" dirty="0">
                  <a:solidFill>
                    <a:srgbClr val="FFFFFF"/>
                  </a:solidFill>
                  <a:latin typeface="Arial" panose="020B0604020202020204" pitchFamily="34" charset="0"/>
                  <a:ea typeface="微软雅黑" panose="020B0503020204020204" pitchFamily="34" charset="-122"/>
                </a:rPr>
                <a:t>5</a:t>
              </a:r>
              <a:endParaRPr lang="en-US" altLang="zh-CN" sz="1600" dirty="0">
                <a:solidFill>
                  <a:srgbClr val="FFFFFF"/>
                </a:solidFill>
                <a:latin typeface="Arial" panose="020B0604020202020204" pitchFamily="34" charset="0"/>
                <a:ea typeface="微软雅黑" panose="020B0503020204020204" pitchFamily="34" charset="-122"/>
              </a:endParaRPr>
            </a:p>
          </p:txBody>
        </p:sp>
        <p:sp>
          <p:nvSpPr>
            <p:cNvPr id="95" name="文本框 94"/>
            <p:cNvSpPr txBox="1"/>
            <p:nvPr>
              <p:custDataLst>
                <p:tags r:id="rId31"/>
              </p:custDataLst>
            </p:nvPr>
          </p:nvSpPr>
          <p:spPr>
            <a:xfrm>
              <a:off x="10531" y="7782"/>
              <a:ext cx="1987" cy="1053"/>
            </a:xfrm>
            <a:prstGeom prst="rect">
              <a:avLst/>
            </a:prstGeom>
            <a:noFill/>
          </p:spPr>
          <p:txBody>
            <a:bodyPr wrap="square" rtlCol="0" anchor="ctr" anchorCtr="0"/>
            <a:p>
              <a:pPr algn="ctr">
                <a:lnSpc>
                  <a:spcPct val="120000"/>
                </a:lnSpc>
              </a:pPr>
              <a:r>
                <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cs"/>
                </a:rPr>
                <a:t>损失贷款</a:t>
              </a:r>
              <a:endPar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cs"/>
              </a:endParaRPr>
            </a:p>
          </p:txBody>
        </p:sp>
      </p:grpSp>
    </p:spTree>
    <p:custDataLst>
      <p:tags r:id="rId3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0-#ppt_w/2"/>
                                          </p:val>
                                        </p:tav>
                                        <p:tav tm="100000">
                                          <p:val>
                                            <p:strVal val="#ppt_x"/>
                                          </p:val>
                                        </p:tav>
                                      </p:tavLst>
                                    </p:anim>
                                    <p:anim calcmode="lin" valueType="num">
                                      <p:cBhvr>
                                        <p:cTn id="8" dur="500" fill="hold"/>
                                        <p:tgtEl>
                                          <p:spTgt spid="10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102"/>
                                        </p:tgtEl>
                                        <p:attrNameLst>
                                          <p:attrName>style.visibility</p:attrName>
                                        </p:attrNameLst>
                                      </p:cBhvr>
                                      <p:to>
                                        <p:strVal val="visible"/>
                                      </p:to>
                                    </p:set>
                                    <p:anim calcmode="lin" valueType="num">
                                      <p:cBhvr>
                                        <p:cTn id="12" dur="500" fill="hold"/>
                                        <p:tgtEl>
                                          <p:spTgt spid="102"/>
                                        </p:tgtEl>
                                        <p:attrNameLst>
                                          <p:attrName>ppt_x</p:attrName>
                                        </p:attrNameLst>
                                      </p:cBhvr>
                                      <p:tavLst>
                                        <p:tav tm="0">
                                          <p:val>
                                            <p:strVal val="0-#ppt_w/2"/>
                                          </p:val>
                                        </p:tav>
                                        <p:tav tm="100000">
                                          <p:val>
                                            <p:strVal val="#ppt_x"/>
                                          </p:val>
                                        </p:tav>
                                      </p:tavLst>
                                    </p:anim>
                                    <p:anim calcmode="lin" valueType="num">
                                      <p:cBhvr>
                                        <p:cTn id="13" dur="500" fill="hold"/>
                                        <p:tgtEl>
                                          <p:spTgt spid="10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p:cTn id="17" dur="500" fill="hold"/>
                                        <p:tgtEl>
                                          <p:spTgt spid="103"/>
                                        </p:tgtEl>
                                        <p:attrNameLst>
                                          <p:attrName>ppt_x</p:attrName>
                                        </p:attrNameLst>
                                      </p:cBhvr>
                                      <p:tavLst>
                                        <p:tav tm="0">
                                          <p:val>
                                            <p:strVal val="0-#ppt_w/2"/>
                                          </p:val>
                                        </p:tav>
                                        <p:tav tm="100000">
                                          <p:val>
                                            <p:strVal val="#ppt_x"/>
                                          </p:val>
                                        </p:tav>
                                      </p:tavLst>
                                    </p:anim>
                                    <p:anim calcmode="lin" valueType="num">
                                      <p:cBhvr>
                                        <p:cTn id="18" dur="500" fill="hold"/>
                                        <p:tgtEl>
                                          <p:spTgt spid="10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p:cTn id="22" dur="500" fill="hold"/>
                                        <p:tgtEl>
                                          <p:spTgt spid="104"/>
                                        </p:tgtEl>
                                        <p:attrNameLst>
                                          <p:attrName>ppt_x</p:attrName>
                                        </p:attrNameLst>
                                      </p:cBhvr>
                                      <p:tavLst>
                                        <p:tav tm="0">
                                          <p:val>
                                            <p:strVal val="0-#ppt_w/2"/>
                                          </p:val>
                                        </p:tav>
                                        <p:tav tm="100000">
                                          <p:val>
                                            <p:strVal val="#ppt_x"/>
                                          </p:val>
                                        </p:tav>
                                      </p:tavLst>
                                    </p:anim>
                                    <p:anim calcmode="lin" valueType="num">
                                      <p:cBhvr>
                                        <p:cTn id="23" dur="500" fill="hold"/>
                                        <p:tgtEl>
                                          <p:spTgt spid="10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p:cTn id="27" dur="500" fill="hold"/>
                                        <p:tgtEl>
                                          <p:spTgt spid="105"/>
                                        </p:tgtEl>
                                        <p:attrNameLst>
                                          <p:attrName>ppt_x</p:attrName>
                                        </p:attrNameLst>
                                      </p:cBhvr>
                                      <p:tavLst>
                                        <p:tav tm="0">
                                          <p:val>
                                            <p:strVal val="0-#ppt_w/2"/>
                                          </p:val>
                                        </p:tav>
                                        <p:tav tm="100000">
                                          <p:val>
                                            <p:strVal val="#ppt_x"/>
                                          </p:val>
                                        </p:tav>
                                      </p:tavLst>
                                    </p:anim>
                                    <p:anim calcmode="lin" valueType="num">
                                      <p:cBhvr>
                                        <p:cTn id="28"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7160" y="1916430"/>
            <a:ext cx="9298305"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商业银行证券投资是指商业银行为获取收益，以其资金在金融市场上购买各种有价证券的业务活动。它是商业银行除贷款业务之外的一项重要资产业务。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证券投资虽然与贷款一样同为银行的资金运用，但二者是有区别的：证券投资期限有长有短，但往往意味着较长时期的资金运用，而贷款一般是较短时期银行资金的运用；证券投资是银行主动在市场上购买证券，而贷款由借款人主动向银行申请；在投资业务中，银行常常只是许多债权人中的一个，而贷款业务中银行则是主要的债权人或主要债权人之一；证券投资是一种不受个人影响的活动，而贷款经常会包含银行和借款人之间的个人关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三、商业银行的证券投资业务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44090"/>
            <a:ext cx="6388100" cy="2169795"/>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任务四</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商业银行的中间业务和表外业务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1772920"/>
            <a:ext cx="8946515" cy="36868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（一）中间业务的概念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所谓中间业务是指不动用或较少动用自己的资金，不列入资产负债表内，利用自身技术、信息、机构网络、资金、信誉、人才、设施等方面的优势，以中间人的身份为客户提供各类金融服务并收取手续费的业务。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（二）中间业务的种类</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中间业务的种类很多，从大的方面来看，包括两类：一类是传统的金融服务类中间业务，指商业银行通过对客户提供金融服务，以收取手续费为目的、不承担任何风险、不构成商业银行或有债权和或有债务的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一、商业银行的中间业务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4060825" y="3716020"/>
            <a:ext cx="69900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just"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通过学习商业银行的经营管理原则，熟练掌握各原则之间的关系；</a:t>
            </a:r>
            <a:endPar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just"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通过学习商业银行的各项业务及构成，熟练掌握商业银行基本业务和操作方法；</a:t>
            </a:r>
            <a:endPar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just"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通过学习商业银行的经营管理理论，充分认识商业经营管理理论的演变。</a:t>
            </a:r>
            <a:endPar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35730" y="1268730"/>
            <a:ext cx="7115175" cy="2298700"/>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熟悉商业银行的概念、性质与职能，对商业银行的经营管理原则有一个全面的认识；</a:t>
            </a:r>
            <a:endPar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掌握商业银行的各项业务及构成，全面熟悉商业银行融通资金的方法及途径；</a:t>
            </a:r>
            <a:endPar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理解商业银行的信用创造机制，对商业银行信用创造的限制因素要有正确认识。</a:t>
            </a:r>
            <a:endParaRPr lang="zh-CN" altLang="en-US" sz="140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55649"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一、商业银行的中间业务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16770" name="文本框 1"/>
          <p:cNvSpPr txBox="1"/>
          <p:nvPr>
            <p:custDataLst>
              <p:tags r:id="rId4"/>
            </p:custDataLst>
          </p:nvPr>
        </p:nvSpPr>
        <p:spPr>
          <a:xfrm>
            <a:off x="983298" y="1274128"/>
            <a:ext cx="10439400" cy="811213"/>
          </a:xfrm>
          <a:prstGeom prst="rect">
            <a:avLst/>
          </a:prstGeom>
          <a:noFill/>
          <a:ln w="9525">
            <a:noFill/>
          </a:ln>
        </p:spPr>
        <p:txBody>
          <a:bodyPr wrap="square" lIns="101600" tIns="0" rIns="82550" bIns="0" anchor="ctr"/>
          <a:p>
            <a:pPr algn="just">
              <a:lnSpc>
                <a:spcPct val="140000"/>
              </a:lnSpc>
              <a:spcAft>
                <a:spcPts val="1000"/>
              </a:spcAft>
              <a:buClr>
                <a:srgbClr val="0070C0"/>
              </a:buClr>
              <a:buSzPct val="120000"/>
              <a:buFont typeface="Wingdings" panose="05000000000000000000" charset="0"/>
            </a:pPr>
            <a:r>
              <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我国在 2001 年 6 月出台的《商业银行中间业务暂行规定》中，明确商业银行可以开办的中间业务主要有以下九类。</a:t>
            </a:r>
            <a:endPar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43" name="组合 42"/>
          <p:cNvGrpSpPr/>
          <p:nvPr/>
        </p:nvGrpSpPr>
        <p:grpSpPr>
          <a:xfrm>
            <a:off x="2058988" y="2519680"/>
            <a:ext cx="2287587" cy="1820863"/>
            <a:chOff x="2329" y="3890"/>
            <a:chExt cx="2990" cy="2918"/>
          </a:xfrm>
        </p:grpSpPr>
        <p:cxnSp>
          <p:nvCxnSpPr>
            <p:cNvPr id="44" name="直接连接符 43"/>
            <p:cNvCxnSpPr>
              <a:stCxn id="45" idx="3"/>
            </p:cNvCxnSpPr>
            <p:nvPr>
              <p:custDataLst>
                <p:tags r:id="rId5"/>
              </p:custDataLst>
            </p:nvPr>
          </p:nvCxnSpPr>
          <p:spPr>
            <a:xfrm flipH="1">
              <a:off x="4734" y="5777"/>
              <a:ext cx="303" cy="475"/>
            </a:xfrm>
            <a:prstGeom prst="line">
              <a:avLst/>
            </a:prstGeom>
            <a:ln>
              <a:solidFill>
                <a:srgbClr val="5B9BD4"/>
              </a:solidFill>
            </a:ln>
          </p:spPr>
          <p:style>
            <a:lnRef idx="1">
              <a:srgbClr val="1F74AD"/>
            </a:lnRef>
            <a:fillRef idx="0">
              <a:srgbClr val="1F74AD"/>
            </a:fillRef>
            <a:effectRef idx="0">
              <a:srgbClr val="1F74AD"/>
            </a:effectRef>
            <a:fontRef idx="minor">
              <a:srgbClr val="000000"/>
            </a:fontRef>
          </p:style>
        </p:cxnSp>
        <p:sp>
          <p:nvSpPr>
            <p:cNvPr id="45" name="任意多边形 44"/>
            <p:cNvSpPr/>
            <p:nvPr>
              <p:custDataLst>
                <p:tags r:id="rId6"/>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5B9BD4"/>
                </a:solidFill>
              </a:endParaRPr>
            </a:p>
          </p:txBody>
        </p:sp>
        <p:sp>
          <p:nvSpPr>
            <p:cNvPr id="46" name="矩形 45"/>
            <p:cNvSpPr/>
            <p:nvPr>
              <p:custDataLst>
                <p:tags r:id="rId7"/>
              </p:custDataLst>
            </p:nvPr>
          </p:nvSpPr>
          <p:spPr>
            <a:xfrm>
              <a:off x="2329" y="3890"/>
              <a:ext cx="2990" cy="120"/>
            </a:xfrm>
            <a:prstGeom prst="rect">
              <a:avLst/>
            </a:prstGeom>
            <a:solidFill>
              <a:srgbClr val="5B9BD4"/>
            </a:solidFill>
            <a:ln w="3175">
              <a:solidFill>
                <a:srgbClr val="5B9BD4"/>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47" name="椭圆 46"/>
            <p:cNvSpPr/>
            <p:nvPr>
              <p:custDataLst>
                <p:tags r:id="rId8"/>
              </p:custDataLst>
            </p:nvPr>
          </p:nvSpPr>
          <p:spPr>
            <a:xfrm>
              <a:off x="4530" y="6224"/>
              <a:ext cx="511" cy="584"/>
            </a:xfrm>
            <a:prstGeom prst="ellipse">
              <a:avLst/>
            </a:prstGeom>
            <a:solidFill>
              <a:srgbClr val="5B9BD4"/>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A</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59" name="文本框 58"/>
            <p:cNvSpPr txBox="1"/>
            <p:nvPr>
              <p:custDataLst>
                <p:tags r:id="rId9"/>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支付结算类中间业务</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48" name="组合 47"/>
          <p:cNvGrpSpPr/>
          <p:nvPr/>
        </p:nvGrpSpPr>
        <p:grpSpPr>
          <a:xfrm>
            <a:off x="4851400" y="2519680"/>
            <a:ext cx="2290763" cy="1820863"/>
            <a:chOff x="6165" y="3890"/>
            <a:chExt cx="2993" cy="2919"/>
          </a:xfrm>
        </p:grpSpPr>
        <p:cxnSp>
          <p:nvCxnSpPr>
            <p:cNvPr id="49" name="直接连接符 48"/>
            <p:cNvCxnSpPr>
              <a:stCxn id="50" idx="3"/>
            </p:cNvCxnSpPr>
            <p:nvPr>
              <p:custDataLst>
                <p:tags r:id="rId10"/>
              </p:custDataLst>
            </p:nvPr>
          </p:nvCxnSpPr>
          <p:spPr>
            <a:xfrm flipH="1">
              <a:off x="8573" y="5777"/>
              <a:ext cx="303" cy="475"/>
            </a:xfrm>
            <a:prstGeom prst="line">
              <a:avLst/>
            </a:prstGeom>
            <a:ln>
              <a:solidFill>
                <a:srgbClr val="AEEDFF"/>
              </a:solidFill>
            </a:ln>
          </p:spPr>
          <p:style>
            <a:lnRef idx="1">
              <a:srgbClr val="1F74AD"/>
            </a:lnRef>
            <a:fillRef idx="0">
              <a:srgbClr val="1F74AD"/>
            </a:fillRef>
            <a:effectRef idx="0">
              <a:srgbClr val="1F74AD"/>
            </a:effectRef>
            <a:fontRef idx="minor">
              <a:srgbClr val="000000"/>
            </a:fontRef>
          </p:style>
        </p:cxnSp>
        <p:sp>
          <p:nvSpPr>
            <p:cNvPr id="50" name="任意多边形 49"/>
            <p:cNvSpPr/>
            <p:nvPr>
              <p:custDataLst>
                <p:tags r:id="rId11"/>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3">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EEDFF"/>
                </a:solidFill>
              </a:endParaRPr>
            </a:p>
          </p:txBody>
        </p:sp>
        <p:sp>
          <p:nvSpPr>
            <p:cNvPr id="51" name="矩形 50"/>
            <p:cNvSpPr/>
            <p:nvPr>
              <p:custDataLst>
                <p:tags r:id="rId12"/>
              </p:custDataLst>
            </p:nvPr>
          </p:nvSpPr>
          <p:spPr>
            <a:xfrm>
              <a:off x="6165" y="3890"/>
              <a:ext cx="2990" cy="120"/>
            </a:xfrm>
            <a:prstGeom prst="rect">
              <a:avLst/>
            </a:prstGeom>
            <a:solidFill>
              <a:schemeClr val="accent3">
                <a:lumMod val="75000"/>
              </a:schemeClr>
            </a:solidFill>
            <a:ln w="3175">
              <a:solidFill>
                <a:srgbClr val="AEED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2" name="椭圆 51"/>
            <p:cNvSpPr/>
            <p:nvPr>
              <p:custDataLst>
                <p:tags r:id="rId13"/>
              </p:custDataLst>
            </p:nvPr>
          </p:nvSpPr>
          <p:spPr>
            <a:xfrm>
              <a:off x="8369" y="6224"/>
              <a:ext cx="511" cy="585"/>
            </a:xfrm>
            <a:prstGeom prst="ellipse">
              <a:avLst/>
            </a:prstGeom>
            <a:solidFill>
              <a:schemeClr val="accent3">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B</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0" name="文本框 59"/>
            <p:cNvSpPr txBox="1"/>
            <p:nvPr>
              <p:custDataLst>
                <p:tags r:id="rId14"/>
              </p:custDataLst>
            </p:nvPr>
          </p:nvSpPr>
          <p:spPr>
            <a:xfrm>
              <a:off x="6251"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 银行卡业务</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54" name="组合 53"/>
          <p:cNvGrpSpPr/>
          <p:nvPr/>
        </p:nvGrpSpPr>
        <p:grpSpPr>
          <a:xfrm>
            <a:off x="7713663" y="2519680"/>
            <a:ext cx="2287587" cy="1820863"/>
            <a:chOff x="10109" y="3890"/>
            <a:chExt cx="2990" cy="2918"/>
          </a:xfrm>
        </p:grpSpPr>
        <p:cxnSp>
          <p:nvCxnSpPr>
            <p:cNvPr id="55" name="直接连接符 54"/>
            <p:cNvCxnSpPr>
              <a:stCxn id="56" idx="3"/>
            </p:cNvCxnSpPr>
            <p:nvPr>
              <p:custDataLst>
                <p:tags r:id="rId15"/>
              </p:custDataLst>
            </p:nvPr>
          </p:nvCxnSpPr>
          <p:spPr>
            <a:xfrm flipH="1">
              <a:off x="12514" y="5777"/>
              <a:ext cx="303" cy="475"/>
            </a:xfrm>
            <a:prstGeom prst="line">
              <a:avLst/>
            </a:prstGeom>
            <a:ln>
              <a:solidFill>
                <a:srgbClr val="B3D7FF"/>
              </a:solidFill>
            </a:ln>
          </p:spPr>
          <p:style>
            <a:lnRef idx="1">
              <a:srgbClr val="1F74AD"/>
            </a:lnRef>
            <a:fillRef idx="0">
              <a:srgbClr val="1F74AD"/>
            </a:fillRef>
            <a:effectRef idx="0">
              <a:srgbClr val="1F74AD"/>
            </a:effectRef>
            <a:fontRef idx="minor">
              <a:srgbClr val="000000"/>
            </a:fontRef>
          </p:style>
        </p:cxnSp>
        <p:sp>
          <p:nvSpPr>
            <p:cNvPr id="56" name="任意多边形 55"/>
            <p:cNvSpPr/>
            <p:nvPr>
              <p:custDataLst>
                <p:tags r:id="rId16"/>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2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B3D7FF"/>
                </a:solidFill>
              </a:endParaRPr>
            </a:p>
          </p:txBody>
        </p:sp>
        <p:sp>
          <p:nvSpPr>
            <p:cNvPr id="57" name="矩形 56"/>
            <p:cNvSpPr/>
            <p:nvPr>
              <p:custDataLst>
                <p:tags r:id="rId17"/>
              </p:custDataLst>
            </p:nvPr>
          </p:nvSpPr>
          <p:spPr>
            <a:xfrm>
              <a:off x="10109" y="3890"/>
              <a:ext cx="2990" cy="120"/>
            </a:xfrm>
            <a:prstGeom prst="rect">
              <a:avLst/>
            </a:prstGeom>
            <a:solidFill>
              <a:schemeClr val="accent1">
                <a:lumMod val="75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8" name="椭圆 57"/>
            <p:cNvSpPr/>
            <p:nvPr>
              <p:custDataLst>
                <p:tags r:id="rId18"/>
              </p:custDataLst>
            </p:nvPr>
          </p:nvSpPr>
          <p:spPr>
            <a:xfrm>
              <a:off x="12310" y="6224"/>
              <a:ext cx="511" cy="584"/>
            </a:xfrm>
            <a:prstGeom prst="ellipse">
              <a:avLst/>
            </a:prstGeom>
            <a:solidFill>
              <a:schemeClr val="accent1">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C</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1" name="文本框 60"/>
            <p:cNvSpPr txBox="1"/>
            <p:nvPr>
              <p:custDataLst>
                <p:tags r:id="rId19"/>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代理类中间业务</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62" name="组合 61"/>
          <p:cNvGrpSpPr/>
          <p:nvPr/>
        </p:nvGrpSpPr>
        <p:grpSpPr>
          <a:xfrm>
            <a:off x="3871913" y="4492943"/>
            <a:ext cx="2287587" cy="1754187"/>
            <a:chOff x="5152" y="6789"/>
            <a:chExt cx="2990" cy="2946"/>
          </a:xfrm>
        </p:grpSpPr>
        <p:cxnSp>
          <p:nvCxnSpPr>
            <p:cNvPr id="63" name="直接连接符 62"/>
            <p:cNvCxnSpPr>
              <a:stCxn id="64" idx="3"/>
            </p:cNvCxnSpPr>
            <p:nvPr>
              <p:custDataLst>
                <p:tags r:id="rId20"/>
              </p:custDataLst>
            </p:nvPr>
          </p:nvCxnSpPr>
          <p:spPr>
            <a:xfrm flipH="1">
              <a:off x="7557" y="8676"/>
              <a:ext cx="303" cy="475"/>
            </a:xfrm>
            <a:prstGeom prst="line">
              <a:avLst/>
            </a:prstGeom>
            <a:ln>
              <a:solidFill>
                <a:srgbClr val="B3D7FF"/>
              </a:solidFill>
            </a:ln>
          </p:spPr>
          <p:style>
            <a:lnRef idx="1">
              <a:srgbClr val="1F74AD"/>
            </a:lnRef>
            <a:fillRef idx="0">
              <a:srgbClr val="1F74AD"/>
            </a:fillRef>
            <a:effectRef idx="0">
              <a:srgbClr val="1F74AD"/>
            </a:effectRef>
            <a:fontRef idx="minor">
              <a:srgbClr val="000000"/>
            </a:fontRef>
          </p:style>
        </p:cxnSp>
        <p:sp>
          <p:nvSpPr>
            <p:cNvPr id="64" name="任意多边形 63"/>
            <p:cNvSpPr/>
            <p:nvPr>
              <p:custDataLst>
                <p:tags r:id="rId21"/>
              </p:custDataLst>
            </p:nvPr>
          </p:nvSpPr>
          <p:spPr>
            <a:xfrm>
              <a:off x="5152" y="6843"/>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B3D7FF"/>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B3D7FF"/>
                </a:solidFill>
              </a:endParaRPr>
            </a:p>
          </p:txBody>
        </p:sp>
        <p:sp>
          <p:nvSpPr>
            <p:cNvPr id="66" name="矩形 65"/>
            <p:cNvSpPr/>
            <p:nvPr>
              <p:custDataLst>
                <p:tags r:id="rId22"/>
              </p:custDataLst>
            </p:nvPr>
          </p:nvSpPr>
          <p:spPr>
            <a:xfrm>
              <a:off x="5152" y="6789"/>
              <a:ext cx="2990" cy="120"/>
            </a:xfrm>
            <a:prstGeom prst="rect">
              <a:avLst/>
            </a:prstGeom>
            <a:solidFill>
              <a:srgbClr val="B3D7FF"/>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67" name="椭圆 66"/>
            <p:cNvSpPr/>
            <p:nvPr>
              <p:custDataLst>
                <p:tags r:id="rId23"/>
              </p:custDataLst>
            </p:nvPr>
          </p:nvSpPr>
          <p:spPr>
            <a:xfrm>
              <a:off x="7353" y="9123"/>
              <a:ext cx="511" cy="612"/>
            </a:xfrm>
            <a:prstGeom prst="ellipse">
              <a:avLst/>
            </a:prstGeom>
            <a:solidFill>
              <a:srgbClr val="B3D7FF"/>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sz="1400" b="1" strike="noStrike" noProof="1" dirty="0">
                  <a:solidFill>
                    <a:sysClr val="window" lastClr="FFFFFF"/>
                  </a:solidFill>
                  <a:latin typeface="微软雅黑" panose="020B0503020204020204" pitchFamily="34" charset="-122"/>
                  <a:ea typeface="微软雅黑" panose="020B0503020204020204" pitchFamily="34" charset="-122"/>
                </a:rPr>
                <a:t>E</a:t>
              </a:r>
              <a:endParaRPr lang="en-US"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71" name="文本框 70"/>
            <p:cNvSpPr txBox="1"/>
            <p:nvPr>
              <p:custDataLst>
                <p:tags r:id="rId24"/>
              </p:custDataLst>
            </p:nvPr>
          </p:nvSpPr>
          <p:spPr>
            <a:xfrm>
              <a:off x="5235" y="7174"/>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承诺类中间业务</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68" name="组合 67"/>
          <p:cNvGrpSpPr/>
          <p:nvPr/>
        </p:nvGrpSpPr>
        <p:grpSpPr>
          <a:xfrm>
            <a:off x="6700838" y="4448493"/>
            <a:ext cx="2287587" cy="1754187"/>
            <a:chOff x="9093" y="6823"/>
            <a:chExt cx="2990" cy="2946"/>
          </a:xfrm>
        </p:grpSpPr>
        <p:cxnSp>
          <p:nvCxnSpPr>
            <p:cNvPr id="69" name="直接连接符 68"/>
            <p:cNvCxnSpPr>
              <a:stCxn id="70" idx="3"/>
            </p:cNvCxnSpPr>
            <p:nvPr>
              <p:custDataLst>
                <p:tags r:id="rId25"/>
              </p:custDataLst>
            </p:nvPr>
          </p:nvCxnSpPr>
          <p:spPr>
            <a:xfrm flipH="1">
              <a:off x="11498" y="8710"/>
              <a:ext cx="303" cy="475"/>
            </a:xfrm>
            <a:prstGeom prst="line">
              <a:avLst/>
            </a:prstGeom>
            <a:ln>
              <a:solidFill>
                <a:srgbClr val="C6C6FF"/>
              </a:solidFill>
            </a:ln>
          </p:spPr>
          <p:style>
            <a:lnRef idx="1">
              <a:srgbClr val="1F74AD"/>
            </a:lnRef>
            <a:fillRef idx="0">
              <a:srgbClr val="1F74AD"/>
            </a:fillRef>
            <a:effectRef idx="0">
              <a:srgbClr val="1F74AD"/>
            </a:effectRef>
            <a:fontRef idx="minor">
              <a:srgbClr val="000000"/>
            </a:fontRef>
          </p:style>
        </p:cxnSp>
        <p:sp>
          <p:nvSpPr>
            <p:cNvPr id="70" name="任意多边形 69"/>
            <p:cNvSpPr/>
            <p:nvPr>
              <p:custDataLst>
                <p:tags r:id="rId26"/>
              </p:custDataLst>
            </p:nvPr>
          </p:nvSpPr>
          <p:spPr>
            <a:xfrm>
              <a:off x="9093" y="6877"/>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60000"/>
                  <a:lumOff val="4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C6C6FF"/>
                </a:solidFill>
              </a:endParaRPr>
            </a:p>
          </p:txBody>
        </p:sp>
        <p:sp>
          <p:nvSpPr>
            <p:cNvPr id="72" name="矩形 71"/>
            <p:cNvSpPr/>
            <p:nvPr>
              <p:custDataLst>
                <p:tags r:id="rId27"/>
              </p:custDataLst>
            </p:nvPr>
          </p:nvSpPr>
          <p:spPr>
            <a:xfrm>
              <a:off x="9093" y="6823"/>
              <a:ext cx="2990" cy="120"/>
            </a:xfrm>
            <a:prstGeom prst="rect">
              <a:avLst/>
            </a:prstGeom>
            <a:solidFill>
              <a:schemeClr val="accent1">
                <a:lumMod val="60000"/>
                <a:lumOff val="40000"/>
              </a:schemeClr>
            </a:solidFill>
            <a:ln w="3175">
              <a:solidFill>
                <a:srgbClr val="C6C6FF"/>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73" name="椭圆 72"/>
            <p:cNvSpPr/>
            <p:nvPr>
              <p:custDataLst>
                <p:tags r:id="rId28"/>
              </p:custDataLst>
            </p:nvPr>
          </p:nvSpPr>
          <p:spPr>
            <a:xfrm>
              <a:off x="11294" y="9157"/>
              <a:ext cx="511" cy="612"/>
            </a:xfrm>
            <a:prstGeom prst="ellipse">
              <a:avLst/>
            </a:prstGeom>
            <a:solidFill>
              <a:schemeClr val="accent1">
                <a:lumMod val="60000"/>
                <a:lumOff val="4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D</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74" name="文本框 73"/>
            <p:cNvSpPr txBox="1"/>
            <p:nvPr>
              <p:custDataLst>
                <p:tags r:id="rId29"/>
              </p:custDataLst>
            </p:nvPr>
          </p:nvSpPr>
          <p:spPr>
            <a:xfrm>
              <a:off x="9176" y="7208"/>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担保类中间业务</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spTree>
    <p:custDataLst>
      <p:tags r:id="rId30"/>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500"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500"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anim calcmode="lin" valueType="num">
                                      <p:cBhvr>
                                        <p:cTn id="14" dur="500" fill="hold"/>
                                        <p:tgtEl>
                                          <p:spTgt spid="48"/>
                                        </p:tgtEl>
                                        <p:attrNameLst>
                                          <p:attrName>ppt_x</p:attrName>
                                        </p:attrNameLst>
                                      </p:cBhvr>
                                      <p:tavLst>
                                        <p:tav tm="0">
                                          <p:val>
                                            <p:strVal val="#ppt_x"/>
                                          </p:val>
                                        </p:tav>
                                        <p:tav tm="100000">
                                          <p:val>
                                            <p:strVal val="#ppt_x"/>
                                          </p:val>
                                        </p:tav>
                                      </p:tavLst>
                                    </p:anim>
                                    <p:anim calcmode="lin" valueType="num">
                                      <p:cBhvr>
                                        <p:cTn id="15" dur="500" fill="hold"/>
                                        <p:tgtEl>
                                          <p:spTgt spid="4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500"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anim calcmode="lin" valueType="num">
                                      <p:cBhvr>
                                        <p:cTn id="20" dur="500" fill="hold"/>
                                        <p:tgtEl>
                                          <p:spTgt spid="54"/>
                                        </p:tgtEl>
                                        <p:attrNameLst>
                                          <p:attrName>ppt_x</p:attrName>
                                        </p:attrNameLst>
                                      </p:cBhvr>
                                      <p:tavLst>
                                        <p:tav tm="0">
                                          <p:val>
                                            <p:strVal val="#ppt_x"/>
                                          </p:val>
                                        </p:tav>
                                        <p:tav tm="100000">
                                          <p:val>
                                            <p:strVal val="#ppt_x"/>
                                          </p:val>
                                        </p:tav>
                                      </p:tavLst>
                                    </p:anim>
                                    <p:anim calcmode="lin" valueType="num">
                                      <p:cBhvr>
                                        <p:cTn id="21" dur="50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500"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anim calcmode="lin" valueType="num">
                                      <p:cBhvr>
                                        <p:cTn id="26" dur="500" fill="hold"/>
                                        <p:tgtEl>
                                          <p:spTgt spid="62"/>
                                        </p:tgtEl>
                                        <p:attrNameLst>
                                          <p:attrName>ppt_x</p:attrName>
                                        </p:attrNameLst>
                                      </p:cBhvr>
                                      <p:tavLst>
                                        <p:tav tm="0">
                                          <p:val>
                                            <p:strVal val="#ppt_x"/>
                                          </p:val>
                                        </p:tav>
                                        <p:tav tm="100000">
                                          <p:val>
                                            <p:strVal val="#ppt_x"/>
                                          </p:val>
                                        </p:tav>
                                      </p:tavLst>
                                    </p:anim>
                                    <p:anim calcmode="lin" valueType="num">
                                      <p:cBhvr>
                                        <p:cTn id="27" dur="500" fill="hold"/>
                                        <p:tgtEl>
                                          <p:spTgt spid="6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500"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anim calcmode="lin" valueType="num">
                                      <p:cBhvr>
                                        <p:cTn id="32" dur="500" fill="hold"/>
                                        <p:tgtEl>
                                          <p:spTgt spid="68"/>
                                        </p:tgtEl>
                                        <p:attrNameLst>
                                          <p:attrName>ppt_x</p:attrName>
                                        </p:attrNameLst>
                                      </p:cBhvr>
                                      <p:tavLst>
                                        <p:tav tm="0">
                                          <p:val>
                                            <p:strVal val="#ppt_x"/>
                                          </p:val>
                                        </p:tav>
                                        <p:tav tm="100000">
                                          <p:val>
                                            <p:strVal val="#ppt_x"/>
                                          </p:val>
                                        </p:tav>
                                      </p:tavLst>
                                    </p:anim>
                                    <p:anim calcmode="lin" valueType="num">
                                      <p:cBhvr>
                                        <p:cTn id="33" dur="5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5" name="组合 24"/>
          <p:cNvGrpSpPr/>
          <p:nvPr/>
        </p:nvGrpSpPr>
        <p:grpSpPr>
          <a:xfrm>
            <a:off x="1163638" y="3205163"/>
            <a:ext cx="2211387" cy="1476375"/>
            <a:chOff x="1060" y="4873"/>
            <a:chExt cx="3482" cy="2751"/>
          </a:xfrm>
        </p:grpSpPr>
        <p:sp>
          <p:nvSpPr>
            <p:cNvPr id="129027" name="五边形 11"/>
            <p:cNvSpPr/>
            <p:nvPr>
              <p:custDataLst>
                <p:tags r:id="rId1"/>
              </p:custDataLst>
            </p:nvPr>
          </p:nvSpPr>
          <p:spPr>
            <a:xfrm>
              <a:off x="1060"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a:solidFill>
                    <a:srgbClr val="404040"/>
                  </a:solidFill>
                  <a:latin typeface="Arial" panose="020B0604020202020204" pitchFamily="34" charset="0"/>
                  <a:ea typeface="微软雅黑" panose="020B0503020204020204" pitchFamily="34" charset="-122"/>
                </a:rPr>
                <a:t>06</a:t>
              </a:r>
              <a:endParaRPr lang="en-US" altLang="zh-CN" i="1">
                <a:solidFill>
                  <a:srgbClr val="404040"/>
                </a:solidFill>
                <a:latin typeface="Arial" panose="020B0604020202020204" pitchFamily="34" charset="0"/>
                <a:ea typeface="微软雅黑" panose="020B0503020204020204" pitchFamily="34" charset="-122"/>
              </a:endParaRPr>
            </a:p>
          </p:txBody>
        </p:sp>
        <p:sp>
          <p:nvSpPr>
            <p:cNvPr id="129028" name="燕尾形箭头 21"/>
            <p:cNvSpPr/>
            <p:nvPr>
              <p:custDataLst>
                <p:tags r:id="rId2"/>
              </p:custDataLst>
            </p:nvPr>
          </p:nvSpPr>
          <p:spPr>
            <a:xfrm>
              <a:off x="1715" y="4873"/>
              <a:ext cx="2823" cy="1409"/>
            </a:xfrm>
            <a:prstGeom prst="notchedRightArrow">
              <a:avLst>
                <a:gd name="adj1" fmla="val 100000"/>
                <a:gd name="adj2" fmla="val 31759"/>
              </a:avLst>
            </a:prstGeom>
            <a:solidFill>
              <a:srgbClr val="2F75B4"/>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29" name="文本框 28"/>
            <p:cNvSpPr txBox="1"/>
            <p:nvPr>
              <p:custDataLst>
                <p:tags r:id="rId3"/>
              </p:custDataLst>
            </p:nvPr>
          </p:nvSpPr>
          <p:spPr>
            <a:xfrm>
              <a:off x="1514" y="7014"/>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交易类中间业务</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6" name="直接连接符 45"/>
            <p:cNvCxnSpPr/>
            <p:nvPr>
              <p:custDataLst>
                <p:tags r:id="rId4"/>
              </p:custDataLst>
            </p:nvPr>
          </p:nvCxnSpPr>
          <p:spPr>
            <a:xfrm>
              <a:off x="3048" y="6281"/>
              <a:ext cx="14" cy="725"/>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23" name="椭圆 22"/>
            <p:cNvSpPr/>
            <p:nvPr>
              <p:custDataLst>
                <p:tags r:id="rId5"/>
              </p:custDataLst>
            </p:nvPr>
          </p:nvSpPr>
          <p:spPr bwMode="auto">
            <a:xfrm>
              <a:off x="2576"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32" name="任意多边形 23"/>
            <p:cNvSpPr/>
            <p:nvPr>
              <p:custDataLst>
                <p:tags r:id="rId6"/>
              </p:custDataLst>
            </p:nvPr>
          </p:nvSpPr>
          <p:spPr>
            <a:xfrm>
              <a:off x="2785" y="5322"/>
              <a:ext cx="479" cy="504"/>
            </a:xfrm>
            <a:custGeom>
              <a:avLst/>
              <a:gdLst/>
              <a:ahLst/>
              <a:cxnLst>
                <a:cxn ang="0">
                  <a:pos x="410" y="340"/>
                </a:cxn>
                <a:cxn ang="0">
                  <a:pos x="366" y="391"/>
                </a:cxn>
                <a:cxn ang="0">
                  <a:pos x="348" y="369"/>
                </a:cxn>
                <a:cxn ang="0">
                  <a:pos x="329" y="391"/>
                </a:cxn>
                <a:cxn ang="0">
                  <a:pos x="347" y="413"/>
                </a:cxn>
                <a:cxn ang="0">
                  <a:pos x="366" y="435"/>
                </a:cxn>
                <a:cxn ang="0">
                  <a:pos x="385" y="413"/>
                </a:cxn>
                <a:cxn ang="0">
                  <a:pos x="429" y="362"/>
                </a:cxn>
                <a:cxn ang="0">
                  <a:pos x="379" y="272"/>
                </a:cxn>
                <a:cxn ang="0">
                  <a:pos x="479" y="388"/>
                </a:cxn>
                <a:cxn ang="0">
                  <a:pos x="379" y="504"/>
                </a:cxn>
                <a:cxn ang="0">
                  <a:pos x="279" y="388"/>
                </a:cxn>
                <a:cxn ang="0">
                  <a:pos x="379" y="272"/>
                </a:cxn>
                <a:cxn ang="0">
                  <a:pos x="201" y="0"/>
                </a:cxn>
                <a:cxn ang="0">
                  <a:pos x="250" y="12"/>
                </a:cxn>
                <a:cxn ang="0">
                  <a:pos x="274" y="38"/>
                </a:cxn>
                <a:cxn ang="0">
                  <a:pos x="300" y="134"/>
                </a:cxn>
                <a:cxn ang="0">
                  <a:pos x="298" y="143"/>
                </a:cxn>
                <a:cxn ang="0">
                  <a:pos x="305" y="184"/>
                </a:cxn>
                <a:cxn ang="0">
                  <a:pos x="288" y="218"/>
                </a:cxn>
                <a:cxn ang="0">
                  <a:pos x="276" y="256"/>
                </a:cxn>
                <a:cxn ang="0">
                  <a:pos x="276" y="296"/>
                </a:cxn>
                <a:cxn ang="0">
                  <a:pos x="250" y="388"/>
                </a:cxn>
                <a:cxn ang="0">
                  <a:pos x="296" y="503"/>
                </a:cxn>
                <a:cxn ang="0">
                  <a:pos x="21" y="503"/>
                </a:cxn>
                <a:cxn ang="0">
                  <a:pos x="0" y="478"/>
                </a:cxn>
                <a:cxn ang="0">
                  <a:pos x="0" y="435"/>
                </a:cxn>
                <a:cxn ang="0">
                  <a:pos x="15" y="397"/>
                </a:cxn>
                <a:cxn ang="0">
                  <a:pos x="136" y="307"/>
                </a:cxn>
                <a:cxn ang="0">
                  <a:pos x="138" y="303"/>
                </a:cxn>
                <a:cxn ang="0">
                  <a:pos x="138" y="256"/>
                </a:cxn>
                <a:cxn ang="0">
                  <a:pos x="127" y="218"/>
                </a:cxn>
                <a:cxn ang="0">
                  <a:pos x="110" y="184"/>
                </a:cxn>
                <a:cxn ang="0">
                  <a:pos x="116" y="143"/>
                </a:cxn>
                <a:cxn ang="0">
                  <a:pos x="114" y="134"/>
                </a:cxn>
                <a:cxn ang="0">
                  <a:pos x="114" y="87"/>
                </a:cxn>
                <a:cxn ang="0">
                  <a:pos x="138" y="38"/>
                </a:cxn>
                <a:cxn ang="0">
                  <a:pos x="160" y="17"/>
                </a:cxn>
                <a:cxn ang="0">
                  <a:pos x="182" y="4"/>
                </a:cxn>
                <a:cxn ang="0">
                  <a:pos x="201" y="0"/>
                </a:cxn>
              </a:cxnLst>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rgbClr val="FFFFFF"/>
            </a:solidFill>
            <a:ln w="9525">
              <a:noFill/>
            </a:ln>
          </p:spPr>
          <p:txBody>
            <a:bodyPr/>
            <a:p>
              <a:endParaRPr lang="zh-CN" altLang="en-US"/>
            </a:p>
          </p:txBody>
        </p:sp>
      </p:grpSp>
      <p:grpSp>
        <p:nvGrpSpPr>
          <p:cNvPr id="26" name="组合 25"/>
          <p:cNvGrpSpPr/>
          <p:nvPr/>
        </p:nvGrpSpPr>
        <p:grpSpPr>
          <a:xfrm>
            <a:off x="3727450" y="3205163"/>
            <a:ext cx="2208213" cy="1801812"/>
            <a:chOff x="5113" y="4873"/>
            <a:chExt cx="3478" cy="3359"/>
          </a:xfrm>
        </p:grpSpPr>
        <p:sp>
          <p:nvSpPr>
            <p:cNvPr id="129034" name="五边形 26"/>
            <p:cNvSpPr/>
            <p:nvPr>
              <p:custDataLst>
                <p:tags r:id="rId7"/>
              </p:custDataLst>
            </p:nvPr>
          </p:nvSpPr>
          <p:spPr>
            <a:xfrm>
              <a:off x="5113"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07</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28" name="燕尾形箭头 27"/>
            <p:cNvSpPr/>
            <p:nvPr>
              <p:custDataLst>
                <p:tags r:id="rId8"/>
              </p:custDataLst>
            </p:nvPr>
          </p:nvSpPr>
          <p:spPr bwMode="auto">
            <a:xfrm>
              <a:off x="5768" y="4873"/>
              <a:ext cx="2823" cy="1409"/>
            </a:xfrm>
            <a:prstGeom prst="notchedRightArrow">
              <a:avLst>
                <a:gd name="adj1" fmla="val 100000"/>
                <a:gd name="adj2" fmla="val 31781"/>
              </a:avLst>
            </a:prstGeom>
            <a:solidFill>
              <a:schemeClr val="accent3">
                <a:lumMod val="50000"/>
              </a:schemeClr>
            </a:solidFill>
            <a:ln w="19050">
              <a:noFill/>
              <a:round/>
            </a:ln>
          </p:spPr>
          <p:txBody>
            <a:bodyPr wrap="square" lIns="91440" tIns="45720" rIns="91440" bIns="45720" anchor="ctr">
              <a:normAutofit/>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2" name="文本框 31"/>
            <p:cNvSpPr txBox="1"/>
            <p:nvPr>
              <p:custDataLst>
                <p:tags r:id="rId9"/>
              </p:custDataLst>
            </p:nvPr>
          </p:nvSpPr>
          <p:spPr>
            <a:xfrm>
              <a:off x="5325" y="7621"/>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基金托管业务</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7" name="直接连接符 46"/>
            <p:cNvCxnSpPr>
              <a:endCxn id="32" idx="0"/>
            </p:cNvCxnSpPr>
            <p:nvPr>
              <p:custDataLst>
                <p:tags r:id="rId10"/>
              </p:custDataLst>
            </p:nvPr>
          </p:nvCxnSpPr>
          <p:spPr>
            <a:xfrm>
              <a:off x="6840" y="6279"/>
              <a:ext cx="0" cy="1342"/>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30" name="椭圆 29"/>
            <p:cNvSpPr/>
            <p:nvPr>
              <p:custDataLst>
                <p:tags r:id="rId11"/>
              </p:custDataLst>
            </p:nvPr>
          </p:nvSpPr>
          <p:spPr bwMode="auto">
            <a:xfrm>
              <a:off x="6625"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39" name="任意多边形 30"/>
            <p:cNvSpPr/>
            <p:nvPr>
              <p:custDataLst>
                <p:tags r:id="rId12"/>
              </p:custDataLst>
            </p:nvPr>
          </p:nvSpPr>
          <p:spPr>
            <a:xfrm>
              <a:off x="6841" y="5292"/>
              <a:ext cx="466" cy="564"/>
            </a:xfrm>
            <a:custGeom>
              <a:avLst/>
              <a:gdLst/>
              <a:ahLst/>
              <a:cxnLst>
                <a:cxn ang="0">
                  <a:pos x="365" y="387"/>
                </a:cxn>
                <a:cxn ang="0">
                  <a:pos x="365" y="475"/>
                </a:cxn>
                <a:cxn ang="0">
                  <a:pos x="441" y="475"/>
                </a:cxn>
                <a:cxn ang="0">
                  <a:pos x="365" y="564"/>
                </a:cxn>
                <a:cxn ang="0">
                  <a:pos x="290" y="475"/>
                </a:cxn>
                <a:cxn ang="0">
                  <a:pos x="365" y="387"/>
                </a:cxn>
                <a:cxn ang="0">
                  <a:pos x="390" y="358"/>
                </a:cxn>
                <a:cxn ang="0">
                  <a:pos x="466" y="447"/>
                </a:cxn>
                <a:cxn ang="0">
                  <a:pos x="390" y="447"/>
                </a:cxn>
                <a:cxn ang="0">
                  <a:pos x="120" y="293"/>
                </a:cxn>
                <a:cxn ang="0">
                  <a:pos x="150" y="403"/>
                </a:cxn>
                <a:cxn ang="0">
                  <a:pos x="155" y="423"/>
                </a:cxn>
                <a:cxn ang="0">
                  <a:pos x="155" y="423"/>
                </a:cxn>
                <a:cxn ang="0">
                  <a:pos x="160" y="441"/>
                </a:cxn>
                <a:cxn ang="0">
                  <a:pos x="176" y="389"/>
                </a:cxn>
                <a:cxn ang="0">
                  <a:pos x="186" y="327"/>
                </a:cxn>
                <a:cxn ang="0">
                  <a:pos x="197" y="389"/>
                </a:cxn>
                <a:cxn ang="0">
                  <a:pos x="212" y="441"/>
                </a:cxn>
                <a:cxn ang="0">
                  <a:pos x="217" y="423"/>
                </a:cxn>
                <a:cxn ang="0">
                  <a:pos x="217" y="423"/>
                </a:cxn>
                <a:cxn ang="0">
                  <a:pos x="223" y="403"/>
                </a:cxn>
                <a:cxn ang="0">
                  <a:pos x="253" y="293"/>
                </a:cxn>
                <a:cxn ang="0">
                  <a:pos x="337" y="338"/>
                </a:cxn>
                <a:cxn ang="0">
                  <a:pos x="361" y="356"/>
                </a:cxn>
                <a:cxn ang="0">
                  <a:pos x="264" y="475"/>
                </a:cxn>
                <a:cxn ang="0">
                  <a:pos x="267" y="507"/>
                </a:cxn>
                <a:cxn ang="0">
                  <a:pos x="186" y="516"/>
                </a:cxn>
                <a:cxn ang="0">
                  <a:pos x="4" y="465"/>
                </a:cxn>
                <a:cxn ang="0">
                  <a:pos x="0" y="419"/>
                </a:cxn>
                <a:cxn ang="0">
                  <a:pos x="35" y="338"/>
                </a:cxn>
                <a:cxn ang="0">
                  <a:pos x="120" y="293"/>
                </a:cxn>
                <a:cxn ang="0">
                  <a:pos x="180" y="0"/>
                </a:cxn>
                <a:cxn ang="0">
                  <a:pos x="228" y="12"/>
                </a:cxn>
                <a:cxn ang="0">
                  <a:pos x="251" y="37"/>
                </a:cxn>
                <a:cxn ang="0">
                  <a:pos x="277" y="131"/>
                </a:cxn>
                <a:cxn ang="0">
                  <a:pos x="273" y="146"/>
                </a:cxn>
                <a:cxn ang="0">
                  <a:pos x="281" y="185"/>
                </a:cxn>
                <a:cxn ang="0">
                  <a:pos x="265" y="219"/>
                </a:cxn>
                <a:cxn ang="0">
                  <a:pos x="207" y="302"/>
                </a:cxn>
                <a:cxn ang="0">
                  <a:pos x="165" y="302"/>
                </a:cxn>
                <a:cxn ang="0">
                  <a:pos x="107" y="219"/>
                </a:cxn>
                <a:cxn ang="0">
                  <a:pos x="91" y="185"/>
                </a:cxn>
                <a:cxn ang="0">
                  <a:pos x="99" y="146"/>
                </a:cxn>
                <a:cxn ang="0">
                  <a:pos x="96" y="131"/>
                </a:cxn>
                <a:cxn ang="0">
                  <a:pos x="96" y="85"/>
                </a:cxn>
                <a:cxn ang="0">
                  <a:pos x="119" y="37"/>
                </a:cxn>
                <a:cxn ang="0">
                  <a:pos x="140" y="17"/>
                </a:cxn>
                <a:cxn ang="0">
                  <a:pos x="161" y="4"/>
                </a:cxn>
                <a:cxn ang="0">
                  <a:pos x="180" y="0"/>
                </a:cxn>
              </a:cxnLst>
              <a:pathLst>
                <a:path w="585107" h="605788">
                  <a:moveTo>
                    <a:pt x="459289" y="416179"/>
                  </a:moveTo>
                  <a:lnTo>
                    <a:pt x="459289" y="511030"/>
                  </a:lnTo>
                  <a:lnTo>
                    <a:pt x="554270" y="511030"/>
                  </a:lnTo>
                  <a:cubicBezTo>
                    <a:pt x="554270" y="563416"/>
                    <a:pt x="511654" y="605788"/>
                    <a:pt x="459289" y="605788"/>
                  </a:cubicBezTo>
                  <a:cubicBezTo>
                    <a:pt x="406831" y="605788"/>
                    <a:pt x="364308" y="563323"/>
                    <a:pt x="364308" y="511030"/>
                  </a:cubicBezTo>
                  <a:cubicBezTo>
                    <a:pt x="364308" y="458551"/>
                    <a:pt x="406924" y="416179"/>
                    <a:pt x="459289" y="416179"/>
                  </a:cubicBezTo>
                  <a:close/>
                  <a:moveTo>
                    <a:pt x="490126" y="385412"/>
                  </a:moveTo>
                  <a:cubicBezTo>
                    <a:pt x="542491" y="385412"/>
                    <a:pt x="584921" y="427779"/>
                    <a:pt x="585107" y="480252"/>
                  </a:cubicBezTo>
                  <a:lnTo>
                    <a:pt x="490126" y="480252"/>
                  </a:lnTo>
                  <a:close/>
                  <a:moveTo>
                    <a:pt x="151337" y="315411"/>
                  </a:moveTo>
                  <a:lnTo>
                    <a:pt x="188565" y="433251"/>
                  </a:lnTo>
                  <a:lnTo>
                    <a:pt x="195621" y="455410"/>
                  </a:lnTo>
                  <a:lnTo>
                    <a:pt x="195714" y="455132"/>
                  </a:lnTo>
                  <a:lnTo>
                    <a:pt x="201841" y="473953"/>
                  </a:lnTo>
                  <a:lnTo>
                    <a:pt x="221523" y="418138"/>
                  </a:lnTo>
                  <a:cubicBezTo>
                    <a:pt x="173061" y="350828"/>
                    <a:pt x="231271" y="351384"/>
                    <a:pt x="234521" y="351570"/>
                  </a:cubicBezTo>
                  <a:cubicBezTo>
                    <a:pt x="237677" y="351384"/>
                    <a:pt x="295887" y="350828"/>
                    <a:pt x="247518" y="418138"/>
                  </a:cubicBezTo>
                  <a:lnTo>
                    <a:pt x="267200" y="473953"/>
                  </a:lnTo>
                  <a:lnTo>
                    <a:pt x="273235" y="455132"/>
                  </a:lnTo>
                  <a:lnTo>
                    <a:pt x="273327" y="455410"/>
                  </a:lnTo>
                  <a:lnTo>
                    <a:pt x="280383" y="433251"/>
                  </a:lnTo>
                  <a:lnTo>
                    <a:pt x="317705" y="315411"/>
                  </a:lnTo>
                  <a:cubicBezTo>
                    <a:pt x="317705" y="315411"/>
                    <a:pt x="365610" y="349066"/>
                    <a:pt x="424377" y="363993"/>
                  </a:cubicBezTo>
                  <a:cubicBezTo>
                    <a:pt x="437653" y="367331"/>
                    <a:pt x="447030" y="374377"/>
                    <a:pt x="453714" y="383185"/>
                  </a:cubicBezTo>
                  <a:cubicBezTo>
                    <a:pt x="385849" y="386523"/>
                    <a:pt x="331630" y="442615"/>
                    <a:pt x="331630" y="511131"/>
                  </a:cubicBezTo>
                  <a:cubicBezTo>
                    <a:pt x="331630" y="523091"/>
                    <a:pt x="333302" y="534588"/>
                    <a:pt x="336365" y="545528"/>
                  </a:cubicBezTo>
                  <a:cubicBezTo>
                    <a:pt x="306935" y="551276"/>
                    <a:pt x="272770" y="555263"/>
                    <a:pt x="234521" y="555263"/>
                  </a:cubicBezTo>
                  <a:cubicBezTo>
                    <a:pt x="91177" y="555263"/>
                    <a:pt x="5486" y="499634"/>
                    <a:pt x="5486" y="499634"/>
                  </a:cubicBezTo>
                  <a:cubicBezTo>
                    <a:pt x="2980" y="484800"/>
                    <a:pt x="380" y="450774"/>
                    <a:pt x="380" y="450774"/>
                  </a:cubicBezTo>
                  <a:cubicBezTo>
                    <a:pt x="-1291" y="425741"/>
                    <a:pt x="751" y="375119"/>
                    <a:pt x="44572" y="363993"/>
                  </a:cubicBezTo>
                  <a:cubicBezTo>
                    <a:pt x="103524" y="349066"/>
                    <a:pt x="151337" y="315411"/>
                    <a:pt x="151337" y="315411"/>
                  </a:cubicBezTo>
                  <a:close/>
                  <a:moveTo>
                    <a:pt x="227063" y="445"/>
                  </a:moveTo>
                  <a:cubicBezTo>
                    <a:pt x="253060" y="-1780"/>
                    <a:pt x="272743" y="4616"/>
                    <a:pt x="286856" y="13052"/>
                  </a:cubicBezTo>
                  <a:cubicBezTo>
                    <a:pt x="307839" y="24639"/>
                    <a:pt x="315917" y="40120"/>
                    <a:pt x="315917" y="40120"/>
                  </a:cubicBezTo>
                  <a:cubicBezTo>
                    <a:pt x="315917" y="40120"/>
                    <a:pt x="364197" y="43549"/>
                    <a:pt x="347856" y="141531"/>
                  </a:cubicBezTo>
                  <a:cubicBezTo>
                    <a:pt x="346834" y="146722"/>
                    <a:pt x="345535" y="151913"/>
                    <a:pt x="343678" y="157104"/>
                  </a:cubicBezTo>
                  <a:cubicBezTo>
                    <a:pt x="353334" y="156177"/>
                    <a:pt x="364661" y="161832"/>
                    <a:pt x="353891" y="199653"/>
                  </a:cubicBezTo>
                  <a:cubicBezTo>
                    <a:pt x="346092" y="227370"/>
                    <a:pt x="338850" y="234971"/>
                    <a:pt x="333279" y="235527"/>
                  </a:cubicBezTo>
                  <a:cubicBezTo>
                    <a:pt x="328172" y="268342"/>
                    <a:pt x="301897" y="310056"/>
                    <a:pt x="260859" y="324888"/>
                  </a:cubicBezTo>
                  <a:cubicBezTo>
                    <a:pt x="243775" y="331006"/>
                    <a:pt x="224927" y="331006"/>
                    <a:pt x="207843" y="324981"/>
                  </a:cubicBezTo>
                  <a:cubicBezTo>
                    <a:pt x="165970" y="310242"/>
                    <a:pt x="140623" y="268342"/>
                    <a:pt x="135516" y="235527"/>
                  </a:cubicBezTo>
                  <a:cubicBezTo>
                    <a:pt x="129945" y="235156"/>
                    <a:pt x="122703" y="227370"/>
                    <a:pt x="114904" y="199653"/>
                  </a:cubicBezTo>
                  <a:cubicBezTo>
                    <a:pt x="104134" y="161739"/>
                    <a:pt x="115461" y="156177"/>
                    <a:pt x="125396" y="157012"/>
                  </a:cubicBezTo>
                  <a:cubicBezTo>
                    <a:pt x="123539" y="151821"/>
                    <a:pt x="122146" y="146630"/>
                    <a:pt x="121218" y="141438"/>
                  </a:cubicBezTo>
                  <a:cubicBezTo>
                    <a:pt x="117690" y="123733"/>
                    <a:pt x="116854" y="107326"/>
                    <a:pt x="120939" y="91660"/>
                  </a:cubicBezTo>
                  <a:cubicBezTo>
                    <a:pt x="125767" y="70524"/>
                    <a:pt x="137280" y="53653"/>
                    <a:pt x="150000" y="40583"/>
                  </a:cubicBezTo>
                  <a:cubicBezTo>
                    <a:pt x="158171" y="32055"/>
                    <a:pt x="167362" y="24546"/>
                    <a:pt x="177018" y="18335"/>
                  </a:cubicBezTo>
                  <a:cubicBezTo>
                    <a:pt x="184910" y="12866"/>
                    <a:pt x="193731" y="8231"/>
                    <a:pt x="203294" y="4987"/>
                  </a:cubicBezTo>
                  <a:cubicBezTo>
                    <a:pt x="210722" y="2391"/>
                    <a:pt x="218614" y="816"/>
                    <a:pt x="227063" y="445"/>
                  </a:cubicBezTo>
                  <a:close/>
                </a:path>
              </a:pathLst>
            </a:custGeom>
            <a:solidFill>
              <a:srgbClr val="FFFFFF"/>
            </a:solidFill>
            <a:ln w="9525">
              <a:noFill/>
            </a:ln>
          </p:spPr>
          <p:txBody>
            <a:bodyPr/>
            <a:p>
              <a:endParaRPr lang="zh-CN" altLang="en-US"/>
            </a:p>
          </p:txBody>
        </p:sp>
      </p:grpSp>
      <p:grpSp>
        <p:nvGrpSpPr>
          <p:cNvPr id="33" name="组合 32"/>
          <p:cNvGrpSpPr/>
          <p:nvPr/>
        </p:nvGrpSpPr>
        <p:grpSpPr>
          <a:xfrm>
            <a:off x="6289675" y="3205163"/>
            <a:ext cx="2208213" cy="1476375"/>
            <a:chOff x="9132" y="4873"/>
            <a:chExt cx="3478" cy="2752"/>
          </a:xfrm>
        </p:grpSpPr>
        <p:sp>
          <p:nvSpPr>
            <p:cNvPr id="129041" name="五边形 33"/>
            <p:cNvSpPr/>
            <p:nvPr>
              <p:custDataLst>
                <p:tags r:id="rId13"/>
              </p:custDataLst>
            </p:nvPr>
          </p:nvSpPr>
          <p:spPr>
            <a:xfrm>
              <a:off x="9132"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08</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35" name="燕尾形箭头 34"/>
            <p:cNvSpPr/>
            <p:nvPr>
              <p:custDataLst>
                <p:tags r:id="rId14"/>
              </p:custDataLst>
            </p:nvPr>
          </p:nvSpPr>
          <p:spPr bwMode="auto">
            <a:xfrm>
              <a:off x="9787" y="4873"/>
              <a:ext cx="2823" cy="1409"/>
            </a:xfrm>
            <a:prstGeom prst="notchedRightArrow">
              <a:avLst>
                <a:gd name="adj1" fmla="val 100000"/>
                <a:gd name="adj2" fmla="val 31781"/>
              </a:avLst>
            </a:prstGeom>
            <a:solidFill>
              <a:schemeClr val="accent3">
                <a:lumMod val="75000"/>
              </a:schemeClr>
            </a:solidFill>
            <a:ln w="19050">
              <a:noFill/>
              <a:round/>
            </a:ln>
          </p:spPr>
          <p:txBody>
            <a:bodyPr wrap="square" lIns="91440" tIns="45720" rIns="91440" bIns="45720" anchor="ctr">
              <a:normAutofit/>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6" name="文本框 35"/>
            <p:cNvSpPr txBox="1"/>
            <p:nvPr>
              <p:custDataLst>
                <p:tags r:id="rId15"/>
              </p:custDataLst>
            </p:nvPr>
          </p:nvSpPr>
          <p:spPr>
            <a:xfrm>
              <a:off x="9340" y="7014"/>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咨询顾问类业务</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8" name="直接连接符 47"/>
            <p:cNvCxnSpPr>
              <a:stCxn id="36" idx="0"/>
              <a:endCxn id="32" idx="0"/>
            </p:cNvCxnSpPr>
            <p:nvPr>
              <p:custDataLst>
                <p:tags r:id="rId16"/>
              </p:custDataLst>
            </p:nvPr>
          </p:nvCxnSpPr>
          <p:spPr>
            <a:xfrm flipV="1">
              <a:off x="10855" y="6230"/>
              <a:ext cx="13" cy="783"/>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sp>
          <p:nvSpPr>
            <p:cNvPr id="37" name="椭圆 36"/>
            <p:cNvSpPr/>
            <p:nvPr>
              <p:custDataLst>
                <p:tags r:id="rId17"/>
              </p:custDataLst>
            </p:nvPr>
          </p:nvSpPr>
          <p:spPr bwMode="auto">
            <a:xfrm>
              <a:off x="10640"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46" name="任意多边形 37"/>
            <p:cNvSpPr/>
            <p:nvPr>
              <p:custDataLst>
                <p:tags r:id="rId18"/>
              </p:custDataLst>
            </p:nvPr>
          </p:nvSpPr>
          <p:spPr>
            <a:xfrm>
              <a:off x="10900" y="5322"/>
              <a:ext cx="392" cy="504"/>
            </a:xfrm>
            <a:custGeom>
              <a:avLst/>
              <a:gdLst/>
              <a:ahLst/>
              <a:cxnLst>
                <a:cxn ang="0">
                  <a:pos x="392" y="436"/>
                </a:cxn>
                <a:cxn ang="0">
                  <a:pos x="392" y="504"/>
                </a:cxn>
                <a:cxn ang="0">
                  <a:pos x="0" y="504"/>
                </a:cxn>
                <a:cxn ang="0">
                  <a:pos x="0" y="436"/>
                </a:cxn>
                <a:cxn ang="0">
                  <a:pos x="51" y="350"/>
                </a:cxn>
                <a:cxn ang="0">
                  <a:pos x="115" y="315"/>
                </a:cxn>
                <a:cxn ang="0">
                  <a:pos x="160" y="422"/>
                </a:cxn>
                <a:cxn ang="0">
                  <a:pos x="182" y="350"/>
                </a:cxn>
                <a:cxn ang="0">
                  <a:pos x="196" y="353"/>
                </a:cxn>
                <a:cxn ang="0">
                  <a:pos x="209" y="350"/>
                </a:cxn>
                <a:cxn ang="0">
                  <a:pos x="230" y="419"/>
                </a:cxn>
                <a:cxn ang="0">
                  <a:pos x="274" y="314"/>
                </a:cxn>
                <a:cxn ang="0">
                  <a:pos x="340" y="350"/>
                </a:cxn>
                <a:cxn ang="0">
                  <a:pos x="392" y="436"/>
                </a:cxn>
                <a:cxn ang="0">
                  <a:pos x="57" y="202"/>
                </a:cxn>
                <a:cxn ang="0">
                  <a:pos x="57" y="153"/>
                </a:cxn>
                <a:cxn ang="0">
                  <a:pos x="67" y="134"/>
                </a:cxn>
                <a:cxn ang="0">
                  <a:pos x="196" y="0"/>
                </a:cxn>
                <a:cxn ang="0">
                  <a:pos x="324" y="134"/>
                </a:cxn>
                <a:cxn ang="0">
                  <a:pos x="334" y="153"/>
                </a:cxn>
                <a:cxn ang="0">
                  <a:pos x="334" y="202"/>
                </a:cxn>
                <a:cxn ang="0">
                  <a:pos x="314" y="225"/>
                </a:cxn>
                <a:cxn ang="0">
                  <a:pos x="294" y="202"/>
                </a:cxn>
                <a:cxn ang="0">
                  <a:pos x="294" y="192"/>
                </a:cxn>
                <a:cxn ang="0">
                  <a:pos x="196" y="314"/>
                </a:cxn>
                <a:cxn ang="0">
                  <a:pos x="97" y="192"/>
                </a:cxn>
                <a:cxn ang="0">
                  <a:pos x="97" y="202"/>
                </a:cxn>
                <a:cxn ang="0">
                  <a:pos x="83" y="224"/>
                </a:cxn>
                <a:cxn ang="0">
                  <a:pos x="134" y="300"/>
                </a:cxn>
                <a:cxn ang="0">
                  <a:pos x="149" y="302"/>
                </a:cxn>
                <a:cxn ang="0">
                  <a:pos x="159" y="326"/>
                </a:cxn>
                <a:cxn ang="0">
                  <a:pos x="137" y="329"/>
                </a:cxn>
                <a:cxn ang="0">
                  <a:pos x="126" y="312"/>
                </a:cxn>
                <a:cxn ang="0">
                  <a:pos x="69" y="223"/>
                </a:cxn>
                <a:cxn ang="0">
                  <a:pos x="57" y="202"/>
                </a:cxn>
                <a:cxn ang="0">
                  <a:pos x="80" y="128"/>
                </a:cxn>
                <a:cxn ang="0">
                  <a:pos x="82" y="128"/>
                </a:cxn>
                <a:cxn ang="0">
                  <a:pos x="85" y="131"/>
                </a:cxn>
                <a:cxn ang="0">
                  <a:pos x="95" y="143"/>
                </a:cxn>
                <a:cxn ang="0">
                  <a:pos x="196" y="44"/>
                </a:cxn>
                <a:cxn ang="0">
                  <a:pos x="296" y="143"/>
                </a:cxn>
                <a:cxn ang="0">
                  <a:pos x="311" y="130"/>
                </a:cxn>
                <a:cxn ang="0">
                  <a:pos x="196" y="14"/>
                </a:cxn>
                <a:cxn ang="0">
                  <a:pos x="80" y="128"/>
                </a:cxn>
              </a:cxnLst>
              <a:pathLst>
                <a:path w="409" h="451">
                  <a:moveTo>
                    <a:pt x="409" y="391"/>
                  </a:moveTo>
                  <a:lnTo>
                    <a:pt x="409" y="451"/>
                  </a:lnTo>
                  <a:lnTo>
                    <a:pt x="0" y="451"/>
                  </a:lnTo>
                  <a:lnTo>
                    <a:pt x="0" y="391"/>
                  </a:lnTo>
                  <a:cubicBezTo>
                    <a:pt x="0" y="363"/>
                    <a:pt x="25" y="328"/>
                    <a:pt x="54" y="314"/>
                  </a:cubicBezTo>
                  <a:lnTo>
                    <a:pt x="121" y="282"/>
                  </a:lnTo>
                  <a:lnTo>
                    <a:pt x="167" y="378"/>
                  </a:lnTo>
                  <a:lnTo>
                    <a:pt x="190" y="314"/>
                  </a:lnTo>
                  <a:cubicBezTo>
                    <a:pt x="195" y="315"/>
                    <a:pt x="200" y="316"/>
                    <a:pt x="205" y="316"/>
                  </a:cubicBezTo>
                  <a:cubicBezTo>
                    <a:pt x="209" y="316"/>
                    <a:pt x="214" y="315"/>
                    <a:pt x="219" y="314"/>
                  </a:cubicBezTo>
                  <a:lnTo>
                    <a:pt x="241" y="375"/>
                  </a:lnTo>
                  <a:lnTo>
                    <a:pt x="286" y="281"/>
                  </a:lnTo>
                  <a:lnTo>
                    <a:pt x="355" y="314"/>
                  </a:lnTo>
                  <a:cubicBezTo>
                    <a:pt x="385" y="328"/>
                    <a:pt x="409" y="363"/>
                    <a:pt x="409" y="391"/>
                  </a:cubicBezTo>
                  <a:close/>
                  <a:moveTo>
                    <a:pt x="60" y="181"/>
                  </a:moveTo>
                  <a:lnTo>
                    <a:pt x="60" y="137"/>
                  </a:lnTo>
                  <a:cubicBezTo>
                    <a:pt x="60" y="130"/>
                    <a:pt x="64" y="124"/>
                    <a:pt x="70" y="120"/>
                  </a:cubicBezTo>
                  <a:cubicBezTo>
                    <a:pt x="78" y="53"/>
                    <a:pt x="135" y="0"/>
                    <a:pt x="205" y="0"/>
                  </a:cubicBezTo>
                  <a:cubicBezTo>
                    <a:pt x="274" y="0"/>
                    <a:pt x="331" y="53"/>
                    <a:pt x="339" y="120"/>
                  </a:cubicBezTo>
                  <a:cubicBezTo>
                    <a:pt x="345" y="124"/>
                    <a:pt x="349" y="130"/>
                    <a:pt x="349" y="137"/>
                  </a:cubicBezTo>
                  <a:lnTo>
                    <a:pt x="349" y="181"/>
                  </a:lnTo>
                  <a:cubicBezTo>
                    <a:pt x="349" y="192"/>
                    <a:pt x="339" y="202"/>
                    <a:pt x="328" y="202"/>
                  </a:cubicBezTo>
                  <a:cubicBezTo>
                    <a:pt x="316" y="202"/>
                    <a:pt x="307" y="192"/>
                    <a:pt x="307" y="181"/>
                  </a:cubicBezTo>
                  <a:lnTo>
                    <a:pt x="307" y="172"/>
                  </a:lnTo>
                  <a:cubicBezTo>
                    <a:pt x="296" y="228"/>
                    <a:pt x="254" y="281"/>
                    <a:pt x="205" y="281"/>
                  </a:cubicBezTo>
                  <a:cubicBezTo>
                    <a:pt x="155" y="281"/>
                    <a:pt x="113" y="228"/>
                    <a:pt x="102" y="172"/>
                  </a:cubicBezTo>
                  <a:lnTo>
                    <a:pt x="102" y="181"/>
                  </a:lnTo>
                  <a:cubicBezTo>
                    <a:pt x="102" y="190"/>
                    <a:pt x="96" y="198"/>
                    <a:pt x="87" y="201"/>
                  </a:cubicBezTo>
                  <a:cubicBezTo>
                    <a:pt x="96" y="229"/>
                    <a:pt x="114" y="253"/>
                    <a:pt x="140" y="269"/>
                  </a:cubicBezTo>
                  <a:cubicBezTo>
                    <a:pt x="144" y="268"/>
                    <a:pt x="150" y="268"/>
                    <a:pt x="156" y="271"/>
                  </a:cubicBezTo>
                  <a:cubicBezTo>
                    <a:pt x="165" y="276"/>
                    <a:pt x="170" y="285"/>
                    <a:pt x="166" y="292"/>
                  </a:cubicBezTo>
                  <a:cubicBezTo>
                    <a:pt x="163" y="298"/>
                    <a:pt x="153" y="300"/>
                    <a:pt x="143" y="295"/>
                  </a:cubicBezTo>
                  <a:cubicBezTo>
                    <a:pt x="137" y="292"/>
                    <a:pt x="132" y="286"/>
                    <a:pt x="132" y="280"/>
                  </a:cubicBezTo>
                  <a:cubicBezTo>
                    <a:pt x="103" y="261"/>
                    <a:pt x="82" y="233"/>
                    <a:pt x="73" y="200"/>
                  </a:cubicBezTo>
                  <a:cubicBezTo>
                    <a:pt x="66" y="197"/>
                    <a:pt x="60" y="190"/>
                    <a:pt x="60" y="181"/>
                  </a:cubicBezTo>
                  <a:close/>
                  <a:moveTo>
                    <a:pt x="84" y="115"/>
                  </a:moveTo>
                  <a:cubicBezTo>
                    <a:pt x="85" y="115"/>
                    <a:pt x="85" y="115"/>
                    <a:pt x="86" y="115"/>
                  </a:cubicBezTo>
                  <a:cubicBezTo>
                    <a:pt x="88" y="116"/>
                    <a:pt x="89" y="117"/>
                    <a:pt x="89" y="118"/>
                  </a:cubicBezTo>
                  <a:cubicBezTo>
                    <a:pt x="94" y="120"/>
                    <a:pt x="98" y="124"/>
                    <a:pt x="100" y="128"/>
                  </a:cubicBezTo>
                  <a:cubicBezTo>
                    <a:pt x="106" y="70"/>
                    <a:pt x="150" y="40"/>
                    <a:pt x="205" y="40"/>
                  </a:cubicBezTo>
                  <a:cubicBezTo>
                    <a:pt x="259" y="40"/>
                    <a:pt x="303" y="70"/>
                    <a:pt x="309" y="128"/>
                  </a:cubicBezTo>
                  <a:cubicBezTo>
                    <a:pt x="312" y="122"/>
                    <a:pt x="318" y="118"/>
                    <a:pt x="325" y="117"/>
                  </a:cubicBezTo>
                  <a:cubicBezTo>
                    <a:pt x="316" y="58"/>
                    <a:pt x="266" y="13"/>
                    <a:pt x="205" y="13"/>
                  </a:cubicBezTo>
                  <a:cubicBezTo>
                    <a:pt x="144" y="13"/>
                    <a:pt x="94" y="57"/>
                    <a:pt x="84" y="115"/>
                  </a:cubicBezTo>
                  <a:close/>
                </a:path>
              </a:pathLst>
            </a:custGeom>
            <a:solidFill>
              <a:srgbClr val="FFFFFF"/>
            </a:solidFill>
            <a:ln w="9525">
              <a:noFill/>
            </a:ln>
          </p:spPr>
          <p:txBody>
            <a:bodyPr/>
            <a:p>
              <a:endParaRPr lang="zh-CN" altLang="en-US"/>
            </a:p>
          </p:txBody>
        </p:sp>
      </p:grpSp>
      <p:grpSp>
        <p:nvGrpSpPr>
          <p:cNvPr id="39" name="组合 38"/>
          <p:cNvGrpSpPr/>
          <p:nvPr/>
        </p:nvGrpSpPr>
        <p:grpSpPr>
          <a:xfrm>
            <a:off x="8864600" y="3205163"/>
            <a:ext cx="2206625" cy="1801812"/>
            <a:chOff x="13186" y="4873"/>
            <a:chExt cx="3477" cy="3359"/>
          </a:xfrm>
        </p:grpSpPr>
        <p:sp>
          <p:nvSpPr>
            <p:cNvPr id="129048" name="五边形 39"/>
            <p:cNvSpPr/>
            <p:nvPr>
              <p:custDataLst>
                <p:tags r:id="rId19"/>
              </p:custDataLst>
            </p:nvPr>
          </p:nvSpPr>
          <p:spPr>
            <a:xfrm>
              <a:off x="13186"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09</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129049" name="燕尾形箭头 40"/>
            <p:cNvSpPr/>
            <p:nvPr>
              <p:custDataLst>
                <p:tags r:id="rId20"/>
              </p:custDataLst>
            </p:nvPr>
          </p:nvSpPr>
          <p:spPr>
            <a:xfrm>
              <a:off x="13840" y="4873"/>
              <a:ext cx="2823" cy="1409"/>
            </a:xfrm>
            <a:prstGeom prst="notchedRightArrow">
              <a:avLst>
                <a:gd name="adj1" fmla="val 100000"/>
                <a:gd name="adj2" fmla="val 31759"/>
              </a:avLst>
            </a:prstGeom>
            <a:solidFill>
              <a:schemeClr val="accent1"/>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42" name="文本框 41"/>
            <p:cNvSpPr txBox="1"/>
            <p:nvPr>
              <p:custDataLst>
                <p:tags r:id="rId21"/>
              </p:custDataLst>
            </p:nvPr>
          </p:nvSpPr>
          <p:spPr>
            <a:xfrm>
              <a:off x="13436" y="7621"/>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保管箱业务</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9" name="直接连接符 48"/>
            <p:cNvCxnSpPr>
              <a:stCxn id="36" idx="0"/>
              <a:endCxn id="32" idx="0"/>
            </p:cNvCxnSpPr>
            <p:nvPr>
              <p:custDataLst>
                <p:tags r:id="rId22"/>
              </p:custDataLst>
            </p:nvPr>
          </p:nvCxnSpPr>
          <p:spPr>
            <a:xfrm flipV="1">
              <a:off x="14951" y="6365"/>
              <a:ext cx="0" cy="1209"/>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sp>
          <p:nvSpPr>
            <p:cNvPr id="43" name="椭圆 42"/>
            <p:cNvSpPr/>
            <p:nvPr>
              <p:custDataLst>
                <p:tags r:id="rId23"/>
              </p:custDataLst>
            </p:nvPr>
          </p:nvSpPr>
          <p:spPr bwMode="auto">
            <a:xfrm>
              <a:off x="14689"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53" name="任意多边形 43"/>
            <p:cNvSpPr/>
            <p:nvPr>
              <p:custDataLst>
                <p:tags r:id="rId24"/>
              </p:custDataLst>
            </p:nvPr>
          </p:nvSpPr>
          <p:spPr>
            <a:xfrm>
              <a:off x="14904" y="5322"/>
              <a:ext cx="468" cy="504"/>
            </a:xfrm>
            <a:custGeom>
              <a:avLst/>
              <a:gdLst/>
              <a:ahLst/>
              <a:cxnLst>
                <a:cxn ang="0">
                  <a:pos x="301" y="405"/>
                </a:cxn>
                <a:cxn ang="0">
                  <a:pos x="328" y="405"/>
                </a:cxn>
                <a:cxn ang="0">
                  <a:pos x="334" y="412"/>
                </a:cxn>
                <a:cxn ang="0">
                  <a:pos x="334" y="425"/>
                </a:cxn>
                <a:cxn ang="0">
                  <a:pos x="334" y="483"/>
                </a:cxn>
                <a:cxn ang="0">
                  <a:pos x="334" y="497"/>
                </a:cxn>
                <a:cxn ang="0">
                  <a:pos x="328" y="503"/>
                </a:cxn>
                <a:cxn ang="0">
                  <a:pos x="301" y="503"/>
                </a:cxn>
                <a:cxn ang="0">
                  <a:pos x="295" y="497"/>
                </a:cxn>
                <a:cxn ang="0">
                  <a:pos x="295" y="483"/>
                </a:cxn>
                <a:cxn ang="0">
                  <a:pos x="295" y="425"/>
                </a:cxn>
                <a:cxn ang="0">
                  <a:pos x="295" y="412"/>
                </a:cxn>
                <a:cxn ang="0">
                  <a:pos x="301" y="405"/>
                </a:cxn>
                <a:cxn ang="0">
                  <a:pos x="356" y="367"/>
                </a:cxn>
                <a:cxn ang="0">
                  <a:pos x="383" y="367"/>
                </a:cxn>
                <a:cxn ang="0">
                  <a:pos x="389" y="374"/>
                </a:cxn>
                <a:cxn ang="0">
                  <a:pos x="389" y="425"/>
                </a:cxn>
                <a:cxn ang="0">
                  <a:pos x="389" y="445"/>
                </a:cxn>
                <a:cxn ang="0">
                  <a:pos x="389" y="496"/>
                </a:cxn>
                <a:cxn ang="0">
                  <a:pos x="383" y="503"/>
                </a:cxn>
                <a:cxn ang="0">
                  <a:pos x="356" y="503"/>
                </a:cxn>
                <a:cxn ang="0">
                  <a:pos x="350" y="496"/>
                </a:cxn>
                <a:cxn ang="0">
                  <a:pos x="350" y="445"/>
                </a:cxn>
                <a:cxn ang="0">
                  <a:pos x="350" y="425"/>
                </a:cxn>
                <a:cxn ang="0">
                  <a:pos x="350" y="374"/>
                </a:cxn>
                <a:cxn ang="0">
                  <a:pos x="356" y="367"/>
                </a:cxn>
                <a:cxn ang="0">
                  <a:pos x="425" y="249"/>
                </a:cxn>
                <a:cxn ang="0">
                  <a:pos x="429" y="251"/>
                </a:cxn>
                <a:cxn ang="0">
                  <a:pos x="467" y="323"/>
                </a:cxn>
                <a:cxn ang="0">
                  <a:pos x="463" y="331"/>
                </a:cxn>
                <a:cxn ang="0">
                  <a:pos x="444" y="331"/>
                </a:cxn>
                <a:cxn ang="0">
                  <a:pos x="444" y="384"/>
                </a:cxn>
                <a:cxn ang="0">
                  <a:pos x="444" y="388"/>
                </a:cxn>
                <a:cxn ang="0">
                  <a:pos x="444" y="497"/>
                </a:cxn>
                <a:cxn ang="0">
                  <a:pos x="438" y="504"/>
                </a:cxn>
                <a:cxn ang="0">
                  <a:pos x="411" y="504"/>
                </a:cxn>
                <a:cxn ang="0">
                  <a:pos x="405" y="497"/>
                </a:cxn>
                <a:cxn ang="0">
                  <a:pos x="405" y="331"/>
                </a:cxn>
                <a:cxn ang="0">
                  <a:pos x="386" y="331"/>
                </a:cxn>
                <a:cxn ang="0">
                  <a:pos x="383" y="323"/>
                </a:cxn>
                <a:cxn ang="0">
                  <a:pos x="421" y="251"/>
                </a:cxn>
                <a:cxn ang="0">
                  <a:pos x="425" y="249"/>
                </a:cxn>
                <a:cxn ang="0">
                  <a:pos x="191" y="0"/>
                </a:cxn>
                <a:cxn ang="0">
                  <a:pos x="199" y="0"/>
                </a:cxn>
                <a:cxn ang="0">
                  <a:pos x="208" y="0"/>
                </a:cxn>
                <a:cxn ang="0">
                  <a:pos x="282" y="86"/>
                </a:cxn>
                <a:cxn ang="0">
                  <a:pos x="282" y="182"/>
                </a:cxn>
                <a:cxn ang="0">
                  <a:pos x="266" y="218"/>
                </a:cxn>
                <a:cxn ang="0">
                  <a:pos x="266" y="310"/>
                </a:cxn>
                <a:cxn ang="0">
                  <a:pos x="268" y="314"/>
                </a:cxn>
                <a:cxn ang="0">
                  <a:pos x="338" y="361"/>
                </a:cxn>
                <a:cxn ang="0">
                  <a:pos x="335" y="374"/>
                </a:cxn>
                <a:cxn ang="0">
                  <a:pos x="335" y="389"/>
                </a:cxn>
                <a:cxn ang="0">
                  <a:pos x="328" y="387"/>
                </a:cxn>
                <a:cxn ang="0">
                  <a:pos x="301" y="387"/>
                </a:cxn>
                <a:cxn ang="0">
                  <a:pos x="280" y="412"/>
                </a:cxn>
                <a:cxn ang="0">
                  <a:pos x="280" y="425"/>
                </a:cxn>
                <a:cxn ang="0">
                  <a:pos x="280" y="483"/>
                </a:cxn>
                <a:cxn ang="0">
                  <a:pos x="280" y="497"/>
                </a:cxn>
                <a:cxn ang="0">
                  <a:pos x="281" y="504"/>
                </a:cxn>
                <a:cxn ang="0">
                  <a:pos x="226" y="504"/>
                </a:cxn>
                <a:cxn ang="0">
                  <a:pos x="209" y="412"/>
                </a:cxn>
                <a:cxn ang="0">
                  <a:pos x="200" y="353"/>
                </a:cxn>
                <a:cxn ang="0">
                  <a:pos x="190" y="412"/>
                </a:cxn>
                <a:cxn ang="0">
                  <a:pos x="173" y="504"/>
                </a:cxn>
                <a:cxn ang="0">
                  <a:pos x="0" y="504"/>
                </a:cxn>
                <a:cxn ang="0">
                  <a:pos x="0" y="438"/>
                </a:cxn>
                <a:cxn ang="0">
                  <a:pos x="14" y="402"/>
                </a:cxn>
                <a:cxn ang="0">
                  <a:pos x="131" y="314"/>
                </a:cxn>
                <a:cxn ang="0">
                  <a:pos x="133" y="310"/>
                </a:cxn>
                <a:cxn ang="0">
                  <a:pos x="133" y="218"/>
                </a:cxn>
                <a:cxn ang="0">
                  <a:pos x="116" y="182"/>
                </a:cxn>
                <a:cxn ang="0">
                  <a:pos x="116" y="86"/>
                </a:cxn>
                <a:cxn ang="0">
                  <a:pos x="191" y="0"/>
                </a:cxn>
              </a:cxnLst>
              <a:pathLst>
                <a:path w="609156" h="561771">
                  <a:moveTo>
                    <a:pt x="392435" y="452324"/>
                  </a:moveTo>
                  <a:lnTo>
                    <a:pt x="427863" y="452324"/>
                  </a:lnTo>
                  <a:cubicBezTo>
                    <a:pt x="432070" y="452324"/>
                    <a:pt x="435529" y="455685"/>
                    <a:pt x="435435" y="459885"/>
                  </a:cubicBezTo>
                  <a:lnTo>
                    <a:pt x="435435" y="474634"/>
                  </a:lnTo>
                  <a:lnTo>
                    <a:pt x="435435" y="539321"/>
                  </a:lnTo>
                  <a:lnTo>
                    <a:pt x="435435" y="553976"/>
                  </a:lnTo>
                  <a:cubicBezTo>
                    <a:pt x="435435" y="558270"/>
                    <a:pt x="432070" y="561630"/>
                    <a:pt x="427863" y="561630"/>
                  </a:cubicBezTo>
                  <a:lnTo>
                    <a:pt x="392435" y="561630"/>
                  </a:lnTo>
                  <a:cubicBezTo>
                    <a:pt x="388228" y="561630"/>
                    <a:pt x="384863" y="558270"/>
                    <a:pt x="384863" y="553976"/>
                  </a:cubicBezTo>
                  <a:lnTo>
                    <a:pt x="384863" y="539321"/>
                  </a:lnTo>
                  <a:lnTo>
                    <a:pt x="384863" y="474634"/>
                  </a:lnTo>
                  <a:lnTo>
                    <a:pt x="384863" y="459885"/>
                  </a:lnTo>
                  <a:cubicBezTo>
                    <a:pt x="384863" y="455685"/>
                    <a:pt x="388228" y="452324"/>
                    <a:pt x="392435" y="452324"/>
                  </a:cubicBezTo>
                  <a:close/>
                  <a:moveTo>
                    <a:pt x="464152" y="409985"/>
                  </a:moveTo>
                  <a:lnTo>
                    <a:pt x="499488" y="409985"/>
                  </a:lnTo>
                  <a:cubicBezTo>
                    <a:pt x="503788" y="409985"/>
                    <a:pt x="507153" y="413348"/>
                    <a:pt x="507153" y="417551"/>
                  </a:cubicBezTo>
                  <a:lnTo>
                    <a:pt x="507153" y="474622"/>
                  </a:lnTo>
                  <a:lnTo>
                    <a:pt x="507153" y="496853"/>
                  </a:lnTo>
                  <a:lnTo>
                    <a:pt x="507153" y="553923"/>
                  </a:lnTo>
                  <a:cubicBezTo>
                    <a:pt x="507153" y="558127"/>
                    <a:pt x="503788" y="561489"/>
                    <a:pt x="499488" y="561489"/>
                  </a:cubicBezTo>
                  <a:lnTo>
                    <a:pt x="464152" y="561489"/>
                  </a:lnTo>
                  <a:cubicBezTo>
                    <a:pt x="459852" y="561489"/>
                    <a:pt x="456487" y="558127"/>
                    <a:pt x="456487" y="553923"/>
                  </a:cubicBezTo>
                  <a:lnTo>
                    <a:pt x="456487" y="496853"/>
                  </a:lnTo>
                  <a:lnTo>
                    <a:pt x="456487" y="474622"/>
                  </a:lnTo>
                  <a:lnTo>
                    <a:pt x="456487" y="417551"/>
                  </a:lnTo>
                  <a:cubicBezTo>
                    <a:pt x="456487" y="413348"/>
                    <a:pt x="459852" y="409985"/>
                    <a:pt x="464152" y="409985"/>
                  </a:cubicBezTo>
                  <a:close/>
                  <a:moveTo>
                    <a:pt x="553539" y="277886"/>
                  </a:moveTo>
                  <a:cubicBezTo>
                    <a:pt x="555408" y="277886"/>
                    <a:pt x="557277" y="278727"/>
                    <a:pt x="558399" y="280594"/>
                  </a:cubicBezTo>
                  <a:lnTo>
                    <a:pt x="608220" y="360717"/>
                  </a:lnTo>
                  <a:cubicBezTo>
                    <a:pt x="610743" y="364546"/>
                    <a:pt x="607846" y="369495"/>
                    <a:pt x="603359" y="369402"/>
                  </a:cubicBezTo>
                  <a:lnTo>
                    <a:pt x="578776" y="369402"/>
                  </a:lnTo>
                  <a:lnTo>
                    <a:pt x="578776" y="429074"/>
                  </a:lnTo>
                  <a:lnTo>
                    <a:pt x="578776" y="432529"/>
                  </a:lnTo>
                  <a:lnTo>
                    <a:pt x="578776" y="554674"/>
                  </a:lnTo>
                  <a:cubicBezTo>
                    <a:pt x="578589" y="558690"/>
                    <a:pt x="575224" y="561771"/>
                    <a:pt x="571205" y="561771"/>
                  </a:cubicBezTo>
                  <a:lnTo>
                    <a:pt x="535779" y="561771"/>
                  </a:lnTo>
                  <a:cubicBezTo>
                    <a:pt x="531573" y="561771"/>
                    <a:pt x="528208" y="558409"/>
                    <a:pt x="528208" y="554207"/>
                  </a:cubicBezTo>
                  <a:lnTo>
                    <a:pt x="528208" y="369495"/>
                  </a:lnTo>
                  <a:lnTo>
                    <a:pt x="503625" y="369495"/>
                  </a:lnTo>
                  <a:cubicBezTo>
                    <a:pt x="499138" y="369495"/>
                    <a:pt x="496427" y="364546"/>
                    <a:pt x="498764" y="360717"/>
                  </a:cubicBezTo>
                  <a:lnTo>
                    <a:pt x="548678" y="280594"/>
                  </a:lnTo>
                  <a:cubicBezTo>
                    <a:pt x="549800" y="278727"/>
                    <a:pt x="551669" y="277886"/>
                    <a:pt x="553539" y="277886"/>
                  </a:cubicBezTo>
                  <a:close/>
                  <a:moveTo>
                    <a:pt x="248743" y="0"/>
                  </a:moveTo>
                  <a:lnTo>
                    <a:pt x="260245" y="0"/>
                  </a:lnTo>
                  <a:lnTo>
                    <a:pt x="271654" y="0"/>
                  </a:lnTo>
                  <a:cubicBezTo>
                    <a:pt x="325049" y="0"/>
                    <a:pt x="368159" y="43234"/>
                    <a:pt x="368159" y="96367"/>
                  </a:cubicBezTo>
                  <a:lnTo>
                    <a:pt x="368159" y="203287"/>
                  </a:lnTo>
                  <a:cubicBezTo>
                    <a:pt x="368159" y="220002"/>
                    <a:pt x="359555" y="234849"/>
                    <a:pt x="346651" y="243440"/>
                  </a:cubicBezTo>
                  <a:lnTo>
                    <a:pt x="346651" y="346532"/>
                  </a:lnTo>
                  <a:cubicBezTo>
                    <a:pt x="346651" y="348399"/>
                    <a:pt x="347586" y="349987"/>
                    <a:pt x="349269" y="351014"/>
                  </a:cubicBezTo>
                  <a:cubicBezTo>
                    <a:pt x="359368" y="355869"/>
                    <a:pt x="396399" y="374545"/>
                    <a:pt x="440257" y="403493"/>
                  </a:cubicBezTo>
                  <a:cubicBezTo>
                    <a:pt x="437732" y="407602"/>
                    <a:pt x="436236" y="412457"/>
                    <a:pt x="436236" y="417687"/>
                  </a:cubicBezTo>
                  <a:lnTo>
                    <a:pt x="436236" y="433748"/>
                  </a:lnTo>
                  <a:cubicBezTo>
                    <a:pt x="433617" y="432908"/>
                    <a:pt x="430812" y="432441"/>
                    <a:pt x="427820" y="432441"/>
                  </a:cubicBezTo>
                  <a:lnTo>
                    <a:pt x="392378" y="432441"/>
                  </a:lnTo>
                  <a:cubicBezTo>
                    <a:pt x="377136" y="432441"/>
                    <a:pt x="364699" y="444767"/>
                    <a:pt x="364699" y="460081"/>
                  </a:cubicBezTo>
                  <a:lnTo>
                    <a:pt x="364699" y="474742"/>
                  </a:lnTo>
                  <a:lnTo>
                    <a:pt x="364699" y="539454"/>
                  </a:lnTo>
                  <a:lnTo>
                    <a:pt x="364699" y="554207"/>
                  </a:lnTo>
                  <a:cubicBezTo>
                    <a:pt x="364699" y="556822"/>
                    <a:pt x="365073" y="559250"/>
                    <a:pt x="365821" y="561771"/>
                  </a:cubicBezTo>
                  <a:lnTo>
                    <a:pt x="294471" y="561771"/>
                  </a:lnTo>
                  <a:lnTo>
                    <a:pt x="272215" y="459521"/>
                  </a:lnTo>
                  <a:cubicBezTo>
                    <a:pt x="317288" y="396676"/>
                    <a:pt x="268848" y="393688"/>
                    <a:pt x="260339" y="393595"/>
                  </a:cubicBezTo>
                  <a:cubicBezTo>
                    <a:pt x="251829" y="393688"/>
                    <a:pt x="203390" y="396676"/>
                    <a:pt x="248463" y="459521"/>
                  </a:cubicBezTo>
                  <a:lnTo>
                    <a:pt x="226207" y="561771"/>
                  </a:lnTo>
                  <a:lnTo>
                    <a:pt x="0" y="561771"/>
                  </a:lnTo>
                  <a:lnTo>
                    <a:pt x="0" y="488468"/>
                  </a:lnTo>
                  <a:cubicBezTo>
                    <a:pt x="0" y="472874"/>
                    <a:pt x="6826" y="458213"/>
                    <a:pt x="18796" y="448315"/>
                  </a:cubicBezTo>
                  <a:cubicBezTo>
                    <a:pt x="85190" y="393968"/>
                    <a:pt x="156633" y="357830"/>
                    <a:pt x="171221" y="350734"/>
                  </a:cubicBezTo>
                  <a:cubicBezTo>
                    <a:pt x="172811" y="349987"/>
                    <a:pt x="173840" y="348399"/>
                    <a:pt x="173840" y="346532"/>
                  </a:cubicBezTo>
                  <a:lnTo>
                    <a:pt x="173840" y="243440"/>
                  </a:lnTo>
                  <a:cubicBezTo>
                    <a:pt x="160841" y="234849"/>
                    <a:pt x="152238" y="220095"/>
                    <a:pt x="152238" y="203287"/>
                  </a:cubicBezTo>
                  <a:lnTo>
                    <a:pt x="152238" y="96367"/>
                  </a:lnTo>
                  <a:cubicBezTo>
                    <a:pt x="152238" y="43048"/>
                    <a:pt x="195534" y="0"/>
                    <a:pt x="248743" y="0"/>
                  </a:cubicBezTo>
                  <a:close/>
                </a:path>
              </a:pathLst>
            </a:custGeom>
            <a:solidFill>
              <a:srgbClr val="FFFFFF"/>
            </a:solidFill>
            <a:ln w="9525">
              <a:noFill/>
            </a:ln>
          </p:spPr>
          <p:txBody>
            <a:bodyPr/>
            <a:p>
              <a:endParaRPr lang="zh-CN" altLang="en-US"/>
            </a:p>
          </p:txBody>
        </p:sp>
      </p:grpSp>
      <p:grpSp>
        <p:nvGrpSpPr>
          <p:cNvPr id="129054" name="组合 28"/>
          <p:cNvGrpSpPr/>
          <p:nvPr/>
        </p:nvGrpSpPr>
        <p:grpSpPr>
          <a:xfrm>
            <a:off x="927100" y="341313"/>
            <a:ext cx="10360025" cy="523875"/>
            <a:chOff x="1459" y="538"/>
            <a:chExt cx="16315" cy="825"/>
          </a:xfrm>
        </p:grpSpPr>
        <p:cxnSp>
          <p:nvCxnSpPr>
            <p:cNvPr id="3" name="直接连接符 2"/>
            <p:cNvCxnSpPr>
              <a:stCxn id="36" idx="0"/>
              <a:endCxn id="32" idx="0"/>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a:stCxn id="36" idx="0"/>
              <a:endCxn id="32" idx="0"/>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4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一、商业银行的中间业务</a:t>
              </a:r>
              <a:endParaRPr lang="zh-CN" altLang="en-US" sz="24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16770" name="文本框 1"/>
          <p:cNvSpPr txBox="1"/>
          <p:nvPr>
            <p:custDataLst>
              <p:tags r:id="rId25"/>
            </p:custDataLst>
          </p:nvPr>
        </p:nvSpPr>
        <p:spPr>
          <a:xfrm>
            <a:off x="926783" y="1548448"/>
            <a:ext cx="10439400" cy="811213"/>
          </a:xfrm>
          <a:prstGeom prst="rect">
            <a:avLst/>
          </a:prstGeom>
          <a:noFill/>
          <a:ln w="9525">
            <a:noFill/>
          </a:ln>
        </p:spPr>
        <p:txBody>
          <a:bodyPr wrap="square" lIns="101600" tIns="0" rIns="82550" bIns="0" anchor="ctr"/>
          <a:p>
            <a:pPr algn="just">
              <a:lnSpc>
                <a:spcPct val="140000"/>
              </a:lnSpc>
              <a:spcAft>
                <a:spcPts val="1000"/>
              </a:spcAft>
              <a:buClr>
                <a:srgbClr val="0070C0"/>
              </a:buClr>
              <a:buSzPct val="120000"/>
              <a:buFont typeface="Wingdings" panose="05000000000000000000" charset="0"/>
            </a:pPr>
            <a:r>
              <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我国在 2001 年 6 月出台的《商业银行中间业务暂行规定》中，明确商业银行可以开办的中间业务主要有以下九类。</a:t>
            </a:r>
            <a:endParaRPr spc="200" noProof="1" dirty="0" smtClean="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p:tgtEl>
                                          <p:spTgt spid="26"/>
                                        </p:tgtEl>
                                        <p:attrNameLst>
                                          <p:attrName>ppt_x</p:attrName>
                                        </p:attrNameLst>
                                      </p:cBhvr>
                                      <p:tavLst>
                                        <p:tav tm="0">
                                          <p:val>
                                            <p:strVal val="#ppt_x-#ppt_w*1.125000"/>
                                          </p:val>
                                        </p:tav>
                                        <p:tav tm="100000">
                                          <p:val>
                                            <p:strVal val="#ppt_x"/>
                                          </p:val>
                                        </p:tav>
                                      </p:tavLst>
                                    </p:anim>
                                    <p:animEffect transition="in" filter="wipe(right)">
                                      <p:cBhvr>
                                        <p:cTn id="13" dur="500"/>
                                        <p:tgtEl>
                                          <p:spTgt spid="26"/>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p:tgtEl>
                                          <p:spTgt spid="33"/>
                                        </p:tgtEl>
                                        <p:attrNameLst>
                                          <p:attrName>ppt_x</p:attrName>
                                        </p:attrNameLst>
                                      </p:cBhvr>
                                      <p:tavLst>
                                        <p:tav tm="0">
                                          <p:val>
                                            <p:strVal val="#ppt_x-#ppt_w*1.125000"/>
                                          </p:val>
                                        </p:tav>
                                        <p:tav tm="100000">
                                          <p:val>
                                            <p:strVal val="#ppt_x"/>
                                          </p:val>
                                        </p:tav>
                                      </p:tavLst>
                                    </p:anim>
                                    <p:animEffect transition="in" filter="wipe(right)">
                                      <p:cBhvr>
                                        <p:cTn id="18" dur="500"/>
                                        <p:tgtEl>
                                          <p:spTgt spid="33"/>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p:tgtEl>
                                          <p:spTgt spid="39"/>
                                        </p:tgtEl>
                                        <p:attrNameLst>
                                          <p:attrName>ppt_x</p:attrName>
                                        </p:attrNameLst>
                                      </p:cBhvr>
                                      <p:tavLst>
                                        <p:tav tm="0">
                                          <p:val>
                                            <p:strVal val="#ppt_x-#ppt_w*1.125000"/>
                                          </p:val>
                                        </p:tav>
                                        <p:tav tm="100000">
                                          <p:val>
                                            <p:strVal val="#ppt_x"/>
                                          </p:val>
                                        </p:tav>
                                      </p:tavLst>
                                    </p:anim>
                                    <p:animEffect transition="in" filter="wipe(right)">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93495" y="2016760"/>
            <a:ext cx="9167495" cy="340614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（一）表外业务的概念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表外业务是指商业银行所从事的未列入资产负债表且不影响资产总额的业务。关于表外业务有两种理解：一是广义的表外业务，包括所有不在资产负债表中反映的业务，包括金融服务类表外业务和狭义的表外业务；二是狭义的表外业务，是指商业银行所从事的，按照通行的会计准则不计入资产负债表内，不影响资产负债总额，但能改变当期损益及营运资金，从而提高银行资产报酬率的活动。这些业务虽不在资产负债表中反映，但由于与资产业务和负债业务关系密切，在一定条件下会转变成为资产业务或负债业务，因此需要在表外进行记载、反映、核算、控制和管理。这些业务构成了商业银行的或有资产和负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二、商业银行的表外业务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二、商业银行的表外业务</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12" name="文本框 11"/>
          <p:cNvSpPr txBox="1"/>
          <p:nvPr>
            <p:custDataLst>
              <p:tags r:id="rId3"/>
            </p:custDataLst>
          </p:nvPr>
        </p:nvSpPr>
        <p:spPr>
          <a:xfrm>
            <a:off x="3598863" y="2203133"/>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1. 贷款承诺</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custDataLst>
              <p:tags r:id="rId4"/>
            </p:custDataLst>
          </p:nvPr>
        </p:nvSpPr>
        <p:spPr>
          <a:xfrm>
            <a:off x="3743325" y="2562225"/>
            <a:ext cx="7546975" cy="730885"/>
          </a:xfrm>
          <a:prstGeom prst="rect">
            <a:avLst/>
          </a:prstGeom>
          <a:noFill/>
          <a:ln w="9525">
            <a:noFill/>
          </a:ln>
        </p:spPr>
        <p:txBody>
          <a:bodyPr wrap="square" anchor="t">
            <a:spAutoFit/>
          </a:bodyPr>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贷款承诺是银行的一种授信方式，即银行向客户承诺在未来一定时期内，按照</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约定的条件发放一定贷款，银行为此收取一定的费用。</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5"/>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2" name="文本框 21"/>
          <p:cNvSpPr txBox="1"/>
          <p:nvPr>
            <p:custDataLst>
              <p:tags r:id="rId6"/>
            </p:custDataLst>
          </p:nvPr>
        </p:nvSpPr>
        <p:spPr>
          <a:xfrm>
            <a:off x="3598863" y="3978752"/>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2. 担保</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3" name="文本框 22"/>
          <p:cNvSpPr txBox="1"/>
          <p:nvPr>
            <p:custDataLst>
              <p:tags r:id="rId7"/>
            </p:custDataLst>
          </p:nvPr>
        </p:nvSpPr>
        <p:spPr>
          <a:xfrm>
            <a:off x="3738563" y="4316413"/>
            <a:ext cx="7548563" cy="730885"/>
          </a:xfrm>
          <a:prstGeom prst="rect">
            <a:avLst/>
          </a:prstGeom>
          <a:noFill/>
          <a:ln w="9525">
            <a:noFill/>
          </a:ln>
        </p:spPr>
        <p:txBody>
          <a:bodyPr wrap="square" anchor="t">
            <a:spAutoFit/>
          </a:bodyPr>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担保是指银行以保证人的身份接受客户委托，对国内外的企业提供信用担保服</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务的业务。</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8"/>
            </p:custDataLst>
          </p:nvPr>
        </p:nvPicPr>
        <p:blipFill>
          <a:blip r:embed="rId9"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10"/>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11"/>
            </p:custDataLst>
          </p:nvPr>
        </p:nvPicPr>
        <p:blipFill>
          <a:blip r:embed="rId12"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74" name="文本框 73"/>
          <p:cNvSpPr txBox="1"/>
          <p:nvPr/>
        </p:nvSpPr>
        <p:spPr>
          <a:xfrm>
            <a:off x="4241642" y="1271588"/>
            <a:ext cx="36118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（二）表外业务的分类</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Tree>
    <p:custDataLst>
      <p:tags r:id="rId13"/>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p:tgtEl>
                                          <p:spTgt spid="22"/>
                                        </p:tgtEl>
                                        <p:attrNameLst>
                                          <p:attrName>ppt_y</p:attrName>
                                        </p:attrNameLst>
                                      </p:cBhvr>
                                      <p:tavLst>
                                        <p:tav tm="0">
                                          <p:val>
                                            <p:strVal val="#ppt_y-#ppt_h*1.125000"/>
                                          </p:val>
                                        </p:tav>
                                        <p:tav tm="100000">
                                          <p:val>
                                            <p:strVal val="#ppt_y"/>
                                          </p:val>
                                        </p:tav>
                                      </p:tavLst>
                                    </p:anim>
                                    <p:animEffect transition="in" filter="wipe(down)">
                                      <p:cBhvr>
                                        <p:cTn id="18" dur="500"/>
                                        <p:tgtEl>
                                          <p:spTgt spid="22"/>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2" grpId="0"/>
      <p:bldP spid="2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二、商业银行的表外业务</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12" name="文本框 11"/>
          <p:cNvSpPr txBox="1"/>
          <p:nvPr>
            <p:custDataLst>
              <p:tags r:id="rId3"/>
            </p:custDataLst>
          </p:nvPr>
        </p:nvSpPr>
        <p:spPr>
          <a:xfrm>
            <a:off x="3598863" y="2203133"/>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3. 金融衍生工具</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custDataLst>
              <p:tags r:id="rId4"/>
            </p:custDataLst>
          </p:nvPr>
        </p:nvSpPr>
        <p:spPr>
          <a:xfrm>
            <a:off x="3743325" y="2562225"/>
            <a:ext cx="7546975" cy="730885"/>
          </a:xfrm>
          <a:prstGeom prst="rect">
            <a:avLst/>
          </a:prstGeom>
          <a:noFill/>
          <a:ln w="9525">
            <a:noFill/>
          </a:ln>
        </p:spPr>
        <p:txBody>
          <a:bodyPr wrap="square" anchor="t">
            <a:spAutoFit/>
          </a:bodyPr>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它是指以股票、债券或货币等资产的交易为基础而派生出来的金融工具，是金</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融创新的产物。</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5"/>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2" name="文本框 21"/>
          <p:cNvSpPr txBox="1"/>
          <p:nvPr>
            <p:custDataLst>
              <p:tags r:id="rId6"/>
            </p:custDataLst>
          </p:nvPr>
        </p:nvSpPr>
        <p:spPr>
          <a:xfrm>
            <a:off x="3598863" y="3978752"/>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4. 投资银行业务</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3" name="文本框 22"/>
          <p:cNvSpPr txBox="1"/>
          <p:nvPr>
            <p:custDataLst>
              <p:tags r:id="rId7"/>
            </p:custDataLst>
          </p:nvPr>
        </p:nvSpPr>
        <p:spPr>
          <a:xfrm>
            <a:off x="3738563" y="4316413"/>
            <a:ext cx="7548563" cy="1050925"/>
          </a:xfrm>
          <a:prstGeom prst="rect">
            <a:avLst/>
          </a:prstGeom>
          <a:noFill/>
          <a:ln w="9525">
            <a:noFill/>
          </a:ln>
        </p:spPr>
        <p:txBody>
          <a:bodyPr wrap="square" anchor="t">
            <a:spAutoFit/>
          </a:bodyPr>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随着金融业务自由化进程的不断加快，西方金融监管当局逐步放松和取消对金</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融机构业务和地域等方面的限制，商业银行和投资银行以及其他金融机构之间的界限越来越模糊，商业银行承担了越来越多的投资银行业务。</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8"/>
            </p:custDataLst>
          </p:nvPr>
        </p:nvPicPr>
        <p:blipFill>
          <a:blip r:embed="rId9"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10"/>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11"/>
            </p:custDataLst>
          </p:nvPr>
        </p:nvPicPr>
        <p:blipFill>
          <a:blip r:embed="rId12"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74" name="文本框 73"/>
          <p:cNvSpPr txBox="1"/>
          <p:nvPr/>
        </p:nvSpPr>
        <p:spPr>
          <a:xfrm>
            <a:off x="4241642" y="1271588"/>
            <a:ext cx="3611880" cy="460375"/>
          </a:xfrm>
          <a:prstGeom prst="rect">
            <a:avLst/>
          </a:prstGeom>
          <a:noFill/>
        </p:spPr>
        <p:txBody>
          <a:bodyPr wrap="none" rtlCol="0" anchor="t">
            <a:spAutoFit/>
          </a:bodyPr>
          <a:p>
            <a:pPr algn="ctr"/>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（二）表外业务的分类</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Tree>
    <p:custDataLst>
      <p:tags r:id="rId13"/>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p:tgtEl>
                                          <p:spTgt spid="22"/>
                                        </p:tgtEl>
                                        <p:attrNameLst>
                                          <p:attrName>ppt_y</p:attrName>
                                        </p:attrNameLst>
                                      </p:cBhvr>
                                      <p:tavLst>
                                        <p:tav tm="0">
                                          <p:val>
                                            <p:strVal val="#ppt_y-#ppt_h*1.125000"/>
                                          </p:val>
                                        </p:tav>
                                        <p:tav tm="100000">
                                          <p:val>
                                            <p:strVal val="#ppt_y"/>
                                          </p:val>
                                        </p:tav>
                                      </p:tavLst>
                                    </p:anim>
                                    <p:animEffect transition="in" filter="wipe(down)">
                                      <p:cBhvr>
                                        <p:cTn id="18" dur="500"/>
                                        <p:tgtEl>
                                          <p:spTgt spid="22"/>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2" grpId="0"/>
      <p:bldP spid="2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93495" y="2016760"/>
            <a:ext cx="9167495" cy="340614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（三）中间业务与表外业务的联系与区别</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中间业务与表外业务既有联系又有区别，两者极易混淆。中间业务和表外业务的联系：二者都不在商业银行的资产负债表中反映，二者有的业务也不都占用银行的资金、银行在当中发挥代理人、被客户委托的身份；收入来源主要是服务费、手续费、管理费等。中间业务和表外业务的区别：主要在于银行对它们所承担的风险的不同。在中间业务中，银行一般仅处在中间人或服务者的地位，不承担任何资产负债方面的风险。而表外业务虽然不直接反映在资产、负债各方，即不直接形成资产或负债，但却是一种潜在的资产或负债，在一定条件下，表外业务可以转化为表内业务，因此银行要承担一定的风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二、商业银行的表外业务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44090"/>
            <a:ext cx="6388100" cy="2169795"/>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任务五</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商业银行的经营管理</a:t>
            </a:r>
            <a:b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理论</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custDataLst>
              <p:tags r:id="rId1"/>
            </p:custDataLst>
          </p:nvPr>
        </p:nvSpPr>
        <p:spPr>
          <a:xfrm>
            <a:off x="983298" y="1354773"/>
            <a:ext cx="10440988" cy="1151255"/>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marL="74295" lvl="1" algn="just" fontAlgn="ctr">
              <a:lnSpc>
                <a:spcPct val="130000"/>
              </a:lnSpc>
              <a:spcBef>
                <a:spcPts val="1000"/>
              </a:spcBef>
              <a:spcAft>
                <a:spcPts val="0"/>
              </a:spcAft>
              <a:buClr>
                <a:srgbClr val="64650B"/>
              </a:buClr>
              <a:buSzPct val="110000"/>
              <a:buFont typeface="BatangChe" panose="02030609000101010101" charset="-127"/>
            </a:pPr>
            <a:r>
              <a:rPr lang="en-US" altLang="zh-CN" sz="1800" b="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资产管理理论是最早出现的系统指导银行管理的重要理论，在 20 世纪 60 年代以前被广为接受。该理论认为，银行的利润主要来源于资产业务，银行能够加以管理的也是资产业务，银行没有能力改变客户存款的意愿，负债对于银行来说是被动的。</a:t>
            </a:r>
            <a:endParaRPr lang="en-US" altLang="zh-CN" sz="1800" b="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25" name="组合 24"/>
          <p:cNvGrpSpPr/>
          <p:nvPr/>
        </p:nvGrpSpPr>
        <p:grpSpPr>
          <a:xfrm>
            <a:off x="947103" y="3357563"/>
            <a:ext cx="2211387" cy="1476375"/>
            <a:chOff x="1060" y="4873"/>
            <a:chExt cx="3482" cy="2751"/>
          </a:xfrm>
        </p:grpSpPr>
        <p:sp>
          <p:nvSpPr>
            <p:cNvPr id="129027" name="五边形 11"/>
            <p:cNvSpPr/>
            <p:nvPr>
              <p:custDataLst>
                <p:tags r:id="rId2"/>
              </p:custDataLst>
            </p:nvPr>
          </p:nvSpPr>
          <p:spPr>
            <a:xfrm>
              <a:off x="1060"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a:solidFill>
                    <a:srgbClr val="404040"/>
                  </a:solidFill>
                  <a:latin typeface="Arial" panose="020B0604020202020204" pitchFamily="34" charset="0"/>
                  <a:ea typeface="微软雅黑" panose="020B0503020204020204" pitchFamily="34" charset="-122"/>
                </a:rPr>
                <a:t>01</a:t>
              </a:r>
              <a:endParaRPr lang="en-US" altLang="zh-CN" i="1">
                <a:solidFill>
                  <a:srgbClr val="404040"/>
                </a:solidFill>
                <a:latin typeface="Arial" panose="020B0604020202020204" pitchFamily="34" charset="0"/>
                <a:ea typeface="微软雅黑" panose="020B0503020204020204" pitchFamily="34" charset="-122"/>
              </a:endParaRPr>
            </a:p>
          </p:txBody>
        </p:sp>
        <p:sp>
          <p:nvSpPr>
            <p:cNvPr id="129028" name="燕尾形箭头 21"/>
            <p:cNvSpPr/>
            <p:nvPr>
              <p:custDataLst>
                <p:tags r:id="rId3"/>
              </p:custDataLst>
            </p:nvPr>
          </p:nvSpPr>
          <p:spPr>
            <a:xfrm>
              <a:off x="1715" y="4873"/>
              <a:ext cx="2823" cy="1409"/>
            </a:xfrm>
            <a:prstGeom prst="notchedRightArrow">
              <a:avLst>
                <a:gd name="adj1" fmla="val 100000"/>
                <a:gd name="adj2" fmla="val 31759"/>
              </a:avLst>
            </a:prstGeom>
            <a:solidFill>
              <a:srgbClr val="2F75B4"/>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29" name="文本框 28"/>
            <p:cNvSpPr txBox="1"/>
            <p:nvPr>
              <p:custDataLst>
                <p:tags r:id="rId4"/>
              </p:custDataLst>
            </p:nvPr>
          </p:nvSpPr>
          <p:spPr>
            <a:xfrm>
              <a:off x="1514" y="7014"/>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商业贷款理论</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6" name="直接连接符 45"/>
            <p:cNvCxnSpPr/>
            <p:nvPr>
              <p:custDataLst>
                <p:tags r:id="rId5"/>
              </p:custDataLst>
            </p:nvPr>
          </p:nvCxnSpPr>
          <p:spPr>
            <a:xfrm>
              <a:off x="3048" y="6281"/>
              <a:ext cx="14" cy="725"/>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23" name="椭圆 22"/>
            <p:cNvSpPr/>
            <p:nvPr>
              <p:custDataLst>
                <p:tags r:id="rId6"/>
              </p:custDataLst>
            </p:nvPr>
          </p:nvSpPr>
          <p:spPr bwMode="auto">
            <a:xfrm>
              <a:off x="2576"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32" name="任意多边形 23"/>
            <p:cNvSpPr/>
            <p:nvPr>
              <p:custDataLst>
                <p:tags r:id="rId7"/>
              </p:custDataLst>
            </p:nvPr>
          </p:nvSpPr>
          <p:spPr>
            <a:xfrm>
              <a:off x="2785" y="5322"/>
              <a:ext cx="479" cy="504"/>
            </a:xfrm>
            <a:custGeom>
              <a:avLst/>
              <a:gdLst/>
              <a:ahLst/>
              <a:cxnLst>
                <a:cxn ang="0">
                  <a:pos x="410" y="340"/>
                </a:cxn>
                <a:cxn ang="0">
                  <a:pos x="366" y="391"/>
                </a:cxn>
                <a:cxn ang="0">
                  <a:pos x="348" y="369"/>
                </a:cxn>
                <a:cxn ang="0">
                  <a:pos x="329" y="391"/>
                </a:cxn>
                <a:cxn ang="0">
                  <a:pos x="347" y="413"/>
                </a:cxn>
                <a:cxn ang="0">
                  <a:pos x="366" y="435"/>
                </a:cxn>
                <a:cxn ang="0">
                  <a:pos x="385" y="413"/>
                </a:cxn>
                <a:cxn ang="0">
                  <a:pos x="429" y="362"/>
                </a:cxn>
                <a:cxn ang="0">
                  <a:pos x="379" y="272"/>
                </a:cxn>
                <a:cxn ang="0">
                  <a:pos x="479" y="388"/>
                </a:cxn>
                <a:cxn ang="0">
                  <a:pos x="379" y="504"/>
                </a:cxn>
                <a:cxn ang="0">
                  <a:pos x="279" y="388"/>
                </a:cxn>
                <a:cxn ang="0">
                  <a:pos x="379" y="272"/>
                </a:cxn>
                <a:cxn ang="0">
                  <a:pos x="201" y="0"/>
                </a:cxn>
                <a:cxn ang="0">
                  <a:pos x="250" y="12"/>
                </a:cxn>
                <a:cxn ang="0">
                  <a:pos x="274" y="38"/>
                </a:cxn>
                <a:cxn ang="0">
                  <a:pos x="300" y="134"/>
                </a:cxn>
                <a:cxn ang="0">
                  <a:pos x="298" y="143"/>
                </a:cxn>
                <a:cxn ang="0">
                  <a:pos x="305" y="184"/>
                </a:cxn>
                <a:cxn ang="0">
                  <a:pos x="288" y="218"/>
                </a:cxn>
                <a:cxn ang="0">
                  <a:pos x="276" y="256"/>
                </a:cxn>
                <a:cxn ang="0">
                  <a:pos x="276" y="296"/>
                </a:cxn>
                <a:cxn ang="0">
                  <a:pos x="250" y="388"/>
                </a:cxn>
                <a:cxn ang="0">
                  <a:pos x="296" y="503"/>
                </a:cxn>
                <a:cxn ang="0">
                  <a:pos x="21" y="503"/>
                </a:cxn>
                <a:cxn ang="0">
                  <a:pos x="0" y="478"/>
                </a:cxn>
                <a:cxn ang="0">
                  <a:pos x="0" y="435"/>
                </a:cxn>
                <a:cxn ang="0">
                  <a:pos x="15" y="397"/>
                </a:cxn>
                <a:cxn ang="0">
                  <a:pos x="136" y="307"/>
                </a:cxn>
                <a:cxn ang="0">
                  <a:pos x="138" y="303"/>
                </a:cxn>
                <a:cxn ang="0">
                  <a:pos x="138" y="256"/>
                </a:cxn>
                <a:cxn ang="0">
                  <a:pos x="127" y="218"/>
                </a:cxn>
                <a:cxn ang="0">
                  <a:pos x="110" y="184"/>
                </a:cxn>
                <a:cxn ang="0">
                  <a:pos x="116" y="143"/>
                </a:cxn>
                <a:cxn ang="0">
                  <a:pos x="114" y="134"/>
                </a:cxn>
                <a:cxn ang="0">
                  <a:pos x="114" y="87"/>
                </a:cxn>
                <a:cxn ang="0">
                  <a:pos x="138" y="38"/>
                </a:cxn>
                <a:cxn ang="0">
                  <a:pos x="160" y="17"/>
                </a:cxn>
                <a:cxn ang="0">
                  <a:pos x="182" y="4"/>
                </a:cxn>
                <a:cxn ang="0">
                  <a:pos x="201" y="0"/>
                </a:cxn>
              </a:cxnLst>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rgbClr val="FFFFFF"/>
            </a:solidFill>
            <a:ln w="9525">
              <a:noFill/>
            </a:ln>
          </p:spPr>
          <p:txBody>
            <a:bodyPr/>
            <a:p>
              <a:endParaRPr lang="zh-CN" altLang="en-US"/>
            </a:p>
          </p:txBody>
        </p:sp>
      </p:grpSp>
      <p:grpSp>
        <p:nvGrpSpPr>
          <p:cNvPr id="26" name="组合 25"/>
          <p:cNvGrpSpPr/>
          <p:nvPr/>
        </p:nvGrpSpPr>
        <p:grpSpPr>
          <a:xfrm>
            <a:off x="3595370" y="3348038"/>
            <a:ext cx="2208213" cy="1801812"/>
            <a:chOff x="5113" y="4873"/>
            <a:chExt cx="3478" cy="3359"/>
          </a:xfrm>
        </p:grpSpPr>
        <p:sp>
          <p:nvSpPr>
            <p:cNvPr id="129034" name="五边形 26"/>
            <p:cNvSpPr/>
            <p:nvPr>
              <p:custDataLst>
                <p:tags r:id="rId8"/>
              </p:custDataLst>
            </p:nvPr>
          </p:nvSpPr>
          <p:spPr>
            <a:xfrm>
              <a:off x="5113"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02</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28" name="燕尾形箭头 27"/>
            <p:cNvSpPr/>
            <p:nvPr>
              <p:custDataLst>
                <p:tags r:id="rId9"/>
              </p:custDataLst>
            </p:nvPr>
          </p:nvSpPr>
          <p:spPr bwMode="auto">
            <a:xfrm>
              <a:off x="5768" y="4873"/>
              <a:ext cx="2823" cy="1409"/>
            </a:xfrm>
            <a:prstGeom prst="notchedRightArrow">
              <a:avLst>
                <a:gd name="adj1" fmla="val 100000"/>
                <a:gd name="adj2" fmla="val 31781"/>
              </a:avLst>
            </a:prstGeom>
            <a:solidFill>
              <a:schemeClr val="accent3">
                <a:lumMod val="50000"/>
              </a:schemeClr>
            </a:solidFill>
            <a:ln w="19050">
              <a:noFill/>
              <a:round/>
            </a:ln>
          </p:spPr>
          <p:txBody>
            <a:bodyPr wrap="square" lIns="91440" tIns="45720" rIns="91440" bIns="45720" anchor="ctr">
              <a:normAutofit/>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2" name="文本框 31"/>
            <p:cNvSpPr txBox="1"/>
            <p:nvPr>
              <p:custDataLst>
                <p:tags r:id="rId10"/>
              </p:custDataLst>
            </p:nvPr>
          </p:nvSpPr>
          <p:spPr>
            <a:xfrm>
              <a:off x="5325" y="7621"/>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 资产转移理论</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7" name="直接连接符 46"/>
            <p:cNvCxnSpPr>
              <a:endCxn id="32" idx="0"/>
            </p:cNvCxnSpPr>
            <p:nvPr>
              <p:custDataLst>
                <p:tags r:id="rId11"/>
              </p:custDataLst>
            </p:nvPr>
          </p:nvCxnSpPr>
          <p:spPr>
            <a:xfrm>
              <a:off x="6840" y="6279"/>
              <a:ext cx="0" cy="1342"/>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30" name="椭圆 29"/>
            <p:cNvSpPr/>
            <p:nvPr>
              <p:custDataLst>
                <p:tags r:id="rId12"/>
              </p:custDataLst>
            </p:nvPr>
          </p:nvSpPr>
          <p:spPr bwMode="auto">
            <a:xfrm>
              <a:off x="6625"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39" name="任意多边形 30"/>
            <p:cNvSpPr/>
            <p:nvPr>
              <p:custDataLst>
                <p:tags r:id="rId13"/>
              </p:custDataLst>
            </p:nvPr>
          </p:nvSpPr>
          <p:spPr>
            <a:xfrm>
              <a:off x="6841" y="5292"/>
              <a:ext cx="466" cy="564"/>
            </a:xfrm>
            <a:custGeom>
              <a:avLst/>
              <a:gdLst/>
              <a:ahLst/>
              <a:cxnLst>
                <a:cxn ang="0">
                  <a:pos x="365" y="387"/>
                </a:cxn>
                <a:cxn ang="0">
                  <a:pos x="365" y="475"/>
                </a:cxn>
                <a:cxn ang="0">
                  <a:pos x="441" y="475"/>
                </a:cxn>
                <a:cxn ang="0">
                  <a:pos x="365" y="564"/>
                </a:cxn>
                <a:cxn ang="0">
                  <a:pos x="290" y="475"/>
                </a:cxn>
                <a:cxn ang="0">
                  <a:pos x="365" y="387"/>
                </a:cxn>
                <a:cxn ang="0">
                  <a:pos x="390" y="358"/>
                </a:cxn>
                <a:cxn ang="0">
                  <a:pos x="466" y="447"/>
                </a:cxn>
                <a:cxn ang="0">
                  <a:pos x="390" y="447"/>
                </a:cxn>
                <a:cxn ang="0">
                  <a:pos x="120" y="293"/>
                </a:cxn>
                <a:cxn ang="0">
                  <a:pos x="150" y="403"/>
                </a:cxn>
                <a:cxn ang="0">
                  <a:pos x="155" y="423"/>
                </a:cxn>
                <a:cxn ang="0">
                  <a:pos x="155" y="423"/>
                </a:cxn>
                <a:cxn ang="0">
                  <a:pos x="160" y="441"/>
                </a:cxn>
                <a:cxn ang="0">
                  <a:pos x="176" y="389"/>
                </a:cxn>
                <a:cxn ang="0">
                  <a:pos x="186" y="327"/>
                </a:cxn>
                <a:cxn ang="0">
                  <a:pos x="197" y="389"/>
                </a:cxn>
                <a:cxn ang="0">
                  <a:pos x="212" y="441"/>
                </a:cxn>
                <a:cxn ang="0">
                  <a:pos x="217" y="423"/>
                </a:cxn>
                <a:cxn ang="0">
                  <a:pos x="217" y="423"/>
                </a:cxn>
                <a:cxn ang="0">
                  <a:pos x="223" y="403"/>
                </a:cxn>
                <a:cxn ang="0">
                  <a:pos x="253" y="293"/>
                </a:cxn>
                <a:cxn ang="0">
                  <a:pos x="337" y="338"/>
                </a:cxn>
                <a:cxn ang="0">
                  <a:pos x="361" y="356"/>
                </a:cxn>
                <a:cxn ang="0">
                  <a:pos x="264" y="475"/>
                </a:cxn>
                <a:cxn ang="0">
                  <a:pos x="267" y="507"/>
                </a:cxn>
                <a:cxn ang="0">
                  <a:pos x="186" y="516"/>
                </a:cxn>
                <a:cxn ang="0">
                  <a:pos x="4" y="465"/>
                </a:cxn>
                <a:cxn ang="0">
                  <a:pos x="0" y="419"/>
                </a:cxn>
                <a:cxn ang="0">
                  <a:pos x="35" y="338"/>
                </a:cxn>
                <a:cxn ang="0">
                  <a:pos x="120" y="293"/>
                </a:cxn>
                <a:cxn ang="0">
                  <a:pos x="180" y="0"/>
                </a:cxn>
                <a:cxn ang="0">
                  <a:pos x="228" y="12"/>
                </a:cxn>
                <a:cxn ang="0">
                  <a:pos x="251" y="37"/>
                </a:cxn>
                <a:cxn ang="0">
                  <a:pos x="277" y="131"/>
                </a:cxn>
                <a:cxn ang="0">
                  <a:pos x="273" y="146"/>
                </a:cxn>
                <a:cxn ang="0">
                  <a:pos x="281" y="185"/>
                </a:cxn>
                <a:cxn ang="0">
                  <a:pos x="265" y="219"/>
                </a:cxn>
                <a:cxn ang="0">
                  <a:pos x="207" y="302"/>
                </a:cxn>
                <a:cxn ang="0">
                  <a:pos x="165" y="302"/>
                </a:cxn>
                <a:cxn ang="0">
                  <a:pos x="107" y="219"/>
                </a:cxn>
                <a:cxn ang="0">
                  <a:pos x="91" y="185"/>
                </a:cxn>
                <a:cxn ang="0">
                  <a:pos x="99" y="146"/>
                </a:cxn>
                <a:cxn ang="0">
                  <a:pos x="96" y="131"/>
                </a:cxn>
                <a:cxn ang="0">
                  <a:pos x="96" y="85"/>
                </a:cxn>
                <a:cxn ang="0">
                  <a:pos x="119" y="37"/>
                </a:cxn>
                <a:cxn ang="0">
                  <a:pos x="140" y="17"/>
                </a:cxn>
                <a:cxn ang="0">
                  <a:pos x="161" y="4"/>
                </a:cxn>
                <a:cxn ang="0">
                  <a:pos x="180" y="0"/>
                </a:cxn>
              </a:cxnLst>
              <a:pathLst>
                <a:path w="585107" h="605788">
                  <a:moveTo>
                    <a:pt x="459289" y="416179"/>
                  </a:moveTo>
                  <a:lnTo>
                    <a:pt x="459289" y="511030"/>
                  </a:lnTo>
                  <a:lnTo>
                    <a:pt x="554270" y="511030"/>
                  </a:lnTo>
                  <a:cubicBezTo>
                    <a:pt x="554270" y="563416"/>
                    <a:pt x="511654" y="605788"/>
                    <a:pt x="459289" y="605788"/>
                  </a:cubicBezTo>
                  <a:cubicBezTo>
                    <a:pt x="406831" y="605788"/>
                    <a:pt x="364308" y="563323"/>
                    <a:pt x="364308" y="511030"/>
                  </a:cubicBezTo>
                  <a:cubicBezTo>
                    <a:pt x="364308" y="458551"/>
                    <a:pt x="406924" y="416179"/>
                    <a:pt x="459289" y="416179"/>
                  </a:cubicBezTo>
                  <a:close/>
                  <a:moveTo>
                    <a:pt x="490126" y="385412"/>
                  </a:moveTo>
                  <a:cubicBezTo>
                    <a:pt x="542491" y="385412"/>
                    <a:pt x="584921" y="427779"/>
                    <a:pt x="585107" y="480252"/>
                  </a:cubicBezTo>
                  <a:lnTo>
                    <a:pt x="490126" y="480252"/>
                  </a:lnTo>
                  <a:close/>
                  <a:moveTo>
                    <a:pt x="151337" y="315411"/>
                  </a:moveTo>
                  <a:lnTo>
                    <a:pt x="188565" y="433251"/>
                  </a:lnTo>
                  <a:lnTo>
                    <a:pt x="195621" y="455410"/>
                  </a:lnTo>
                  <a:lnTo>
                    <a:pt x="195714" y="455132"/>
                  </a:lnTo>
                  <a:lnTo>
                    <a:pt x="201841" y="473953"/>
                  </a:lnTo>
                  <a:lnTo>
                    <a:pt x="221523" y="418138"/>
                  </a:lnTo>
                  <a:cubicBezTo>
                    <a:pt x="173061" y="350828"/>
                    <a:pt x="231271" y="351384"/>
                    <a:pt x="234521" y="351570"/>
                  </a:cubicBezTo>
                  <a:cubicBezTo>
                    <a:pt x="237677" y="351384"/>
                    <a:pt x="295887" y="350828"/>
                    <a:pt x="247518" y="418138"/>
                  </a:cubicBezTo>
                  <a:lnTo>
                    <a:pt x="267200" y="473953"/>
                  </a:lnTo>
                  <a:lnTo>
                    <a:pt x="273235" y="455132"/>
                  </a:lnTo>
                  <a:lnTo>
                    <a:pt x="273327" y="455410"/>
                  </a:lnTo>
                  <a:lnTo>
                    <a:pt x="280383" y="433251"/>
                  </a:lnTo>
                  <a:lnTo>
                    <a:pt x="317705" y="315411"/>
                  </a:lnTo>
                  <a:cubicBezTo>
                    <a:pt x="317705" y="315411"/>
                    <a:pt x="365610" y="349066"/>
                    <a:pt x="424377" y="363993"/>
                  </a:cubicBezTo>
                  <a:cubicBezTo>
                    <a:pt x="437653" y="367331"/>
                    <a:pt x="447030" y="374377"/>
                    <a:pt x="453714" y="383185"/>
                  </a:cubicBezTo>
                  <a:cubicBezTo>
                    <a:pt x="385849" y="386523"/>
                    <a:pt x="331630" y="442615"/>
                    <a:pt x="331630" y="511131"/>
                  </a:cubicBezTo>
                  <a:cubicBezTo>
                    <a:pt x="331630" y="523091"/>
                    <a:pt x="333302" y="534588"/>
                    <a:pt x="336365" y="545528"/>
                  </a:cubicBezTo>
                  <a:cubicBezTo>
                    <a:pt x="306935" y="551276"/>
                    <a:pt x="272770" y="555263"/>
                    <a:pt x="234521" y="555263"/>
                  </a:cubicBezTo>
                  <a:cubicBezTo>
                    <a:pt x="91177" y="555263"/>
                    <a:pt x="5486" y="499634"/>
                    <a:pt x="5486" y="499634"/>
                  </a:cubicBezTo>
                  <a:cubicBezTo>
                    <a:pt x="2980" y="484800"/>
                    <a:pt x="380" y="450774"/>
                    <a:pt x="380" y="450774"/>
                  </a:cubicBezTo>
                  <a:cubicBezTo>
                    <a:pt x="-1291" y="425741"/>
                    <a:pt x="751" y="375119"/>
                    <a:pt x="44572" y="363993"/>
                  </a:cubicBezTo>
                  <a:cubicBezTo>
                    <a:pt x="103524" y="349066"/>
                    <a:pt x="151337" y="315411"/>
                    <a:pt x="151337" y="315411"/>
                  </a:cubicBezTo>
                  <a:close/>
                  <a:moveTo>
                    <a:pt x="227063" y="445"/>
                  </a:moveTo>
                  <a:cubicBezTo>
                    <a:pt x="253060" y="-1780"/>
                    <a:pt x="272743" y="4616"/>
                    <a:pt x="286856" y="13052"/>
                  </a:cubicBezTo>
                  <a:cubicBezTo>
                    <a:pt x="307839" y="24639"/>
                    <a:pt x="315917" y="40120"/>
                    <a:pt x="315917" y="40120"/>
                  </a:cubicBezTo>
                  <a:cubicBezTo>
                    <a:pt x="315917" y="40120"/>
                    <a:pt x="364197" y="43549"/>
                    <a:pt x="347856" y="141531"/>
                  </a:cubicBezTo>
                  <a:cubicBezTo>
                    <a:pt x="346834" y="146722"/>
                    <a:pt x="345535" y="151913"/>
                    <a:pt x="343678" y="157104"/>
                  </a:cubicBezTo>
                  <a:cubicBezTo>
                    <a:pt x="353334" y="156177"/>
                    <a:pt x="364661" y="161832"/>
                    <a:pt x="353891" y="199653"/>
                  </a:cubicBezTo>
                  <a:cubicBezTo>
                    <a:pt x="346092" y="227370"/>
                    <a:pt x="338850" y="234971"/>
                    <a:pt x="333279" y="235527"/>
                  </a:cubicBezTo>
                  <a:cubicBezTo>
                    <a:pt x="328172" y="268342"/>
                    <a:pt x="301897" y="310056"/>
                    <a:pt x="260859" y="324888"/>
                  </a:cubicBezTo>
                  <a:cubicBezTo>
                    <a:pt x="243775" y="331006"/>
                    <a:pt x="224927" y="331006"/>
                    <a:pt x="207843" y="324981"/>
                  </a:cubicBezTo>
                  <a:cubicBezTo>
                    <a:pt x="165970" y="310242"/>
                    <a:pt x="140623" y="268342"/>
                    <a:pt x="135516" y="235527"/>
                  </a:cubicBezTo>
                  <a:cubicBezTo>
                    <a:pt x="129945" y="235156"/>
                    <a:pt x="122703" y="227370"/>
                    <a:pt x="114904" y="199653"/>
                  </a:cubicBezTo>
                  <a:cubicBezTo>
                    <a:pt x="104134" y="161739"/>
                    <a:pt x="115461" y="156177"/>
                    <a:pt x="125396" y="157012"/>
                  </a:cubicBezTo>
                  <a:cubicBezTo>
                    <a:pt x="123539" y="151821"/>
                    <a:pt x="122146" y="146630"/>
                    <a:pt x="121218" y="141438"/>
                  </a:cubicBezTo>
                  <a:cubicBezTo>
                    <a:pt x="117690" y="123733"/>
                    <a:pt x="116854" y="107326"/>
                    <a:pt x="120939" y="91660"/>
                  </a:cubicBezTo>
                  <a:cubicBezTo>
                    <a:pt x="125767" y="70524"/>
                    <a:pt x="137280" y="53653"/>
                    <a:pt x="150000" y="40583"/>
                  </a:cubicBezTo>
                  <a:cubicBezTo>
                    <a:pt x="158171" y="32055"/>
                    <a:pt x="167362" y="24546"/>
                    <a:pt x="177018" y="18335"/>
                  </a:cubicBezTo>
                  <a:cubicBezTo>
                    <a:pt x="184910" y="12866"/>
                    <a:pt x="193731" y="8231"/>
                    <a:pt x="203294" y="4987"/>
                  </a:cubicBezTo>
                  <a:cubicBezTo>
                    <a:pt x="210722" y="2391"/>
                    <a:pt x="218614" y="816"/>
                    <a:pt x="227063" y="445"/>
                  </a:cubicBezTo>
                  <a:close/>
                </a:path>
              </a:pathLst>
            </a:custGeom>
            <a:solidFill>
              <a:srgbClr val="FFFFFF"/>
            </a:solidFill>
            <a:ln w="9525">
              <a:noFill/>
            </a:ln>
          </p:spPr>
          <p:txBody>
            <a:bodyPr/>
            <a:p>
              <a:endParaRPr lang="zh-CN" altLang="en-US"/>
            </a:p>
          </p:txBody>
        </p:sp>
      </p:grpSp>
      <p:grpSp>
        <p:nvGrpSpPr>
          <p:cNvPr id="33" name="组合 32"/>
          <p:cNvGrpSpPr/>
          <p:nvPr/>
        </p:nvGrpSpPr>
        <p:grpSpPr>
          <a:xfrm>
            <a:off x="6180455" y="3420428"/>
            <a:ext cx="2208213" cy="1476375"/>
            <a:chOff x="9132" y="4873"/>
            <a:chExt cx="3478" cy="2752"/>
          </a:xfrm>
        </p:grpSpPr>
        <p:sp>
          <p:nvSpPr>
            <p:cNvPr id="129041" name="五边形 33"/>
            <p:cNvSpPr/>
            <p:nvPr>
              <p:custDataLst>
                <p:tags r:id="rId14"/>
              </p:custDataLst>
            </p:nvPr>
          </p:nvSpPr>
          <p:spPr>
            <a:xfrm>
              <a:off x="9132"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03</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35" name="燕尾形箭头 34"/>
            <p:cNvSpPr/>
            <p:nvPr>
              <p:custDataLst>
                <p:tags r:id="rId15"/>
              </p:custDataLst>
            </p:nvPr>
          </p:nvSpPr>
          <p:spPr bwMode="auto">
            <a:xfrm>
              <a:off x="9787" y="4873"/>
              <a:ext cx="2823" cy="1409"/>
            </a:xfrm>
            <a:prstGeom prst="notchedRightArrow">
              <a:avLst>
                <a:gd name="adj1" fmla="val 100000"/>
                <a:gd name="adj2" fmla="val 31781"/>
              </a:avLst>
            </a:prstGeom>
            <a:solidFill>
              <a:schemeClr val="accent3">
                <a:lumMod val="75000"/>
              </a:schemeClr>
            </a:solidFill>
            <a:ln w="19050">
              <a:noFill/>
              <a:round/>
            </a:ln>
          </p:spPr>
          <p:txBody>
            <a:bodyPr wrap="square" lIns="91440" tIns="45720" rIns="91440" bIns="45720" anchor="ctr">
              <a:normAutofit/>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36" name="文本框 35"/>
            <p:cNvSpPr txBox="1"/>
            <p:nvPr>
              <p:custDataLst>
                <p:tags r:id="rId16"/>
              </p:custDataLst>
            </p:nvPr>
          </p:nvSpPr>
          <p:spPr>
            <a:xfrm>
              <a:off x="9340" y="7014"/>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预期收入理论</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7" name="椭圆 36"/>
            <p:cNvSpPr/>
            <p:nvPr>
              <p:custDataLst>
                <p:tags r:id="rId17"/>
              </p:custDataLst>
            </p:nvPr>
          </p:nvSpPr>
          <p:spPr bwMode="auto">
            <a:xfrm>
              <a:off x="10640"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46" name="任意多边形 37"/>
            <p:cNvSpPr/>
            <p:nvPr>
              <p:custDataLst>
                <p:tags r:id="rId18"/>
              </p:custDataLst>
            </p:nvPr>
          </p:nvSpPr>
          <p:spPr>
            <a:xfrm>
              <a:off x="10900" y="5322"/>
              <a:ext cx="392" cy="504"/>
            </a:xfrm>
            <a:custGeom>
              <a:avLst/>
              <a:gdLst/>
              <a:ahLst/>
              <a:cxnLst>
                <a:cxn ang="0">
                  <a:pos x="392" y="436"/>
                </a:cxn>
                <a:cxn ang="0">
                  <a:pos x="392" y="504"/>
                </a:cxn>
                <a:cxn ang="0">
                  <a:pos x="0" y="504"/>
                </a:cxn>
                <a:cxn ang="0">
                  <a:pos x="0" y="436"/>
                </a:cxn>
                <a:cxn ang="0">
                  <a:pos x="51" y="350"/>
                </a:cxn>
                <a:cxn ang="0">
                  <a:pos x="115" y="315"/>
                </a:cxn>
                <a:cxn ang="0">
                  <a:pos x="160" y="422"/>
                </a:cxn>
                <a:cxn ang="0">
                  <a:pos x="182" y="350"/>
                </a:cxn>
                <a:cxn ang="0">
                  <a:pos x="196" y="353"/>
                </a:cxn>
                <a:cxn ang="0">
                  <a:pos x="209" y="350"/>
                </a:cxn>
                <a:cxn ang="0">
                  <a:pos x="230" y="419"/>
                </a:cxn>
                <a:cxn ang="0">
                  <a:pos x="274" y="314"/>
                </a:cxn>
                <a:cxn ang="0">
                  <a:pos x="340" y="350"/>
                </a:cxn>
                <a:cxn ang="0">
                  <a:pos x="392" y="436"/>
                </a:cxn>
                <a:cxn ang="0">
                  <a:pos x="57" y="202"/>
                </a:cxn>
                <a:cxn ang="0">
                  <a:pos x="57" y="153"/>
                </a:cxn>
                <a:cxn ang="0">
                  <a:pos x="67" y="134"/>
                </a:cxn>
                <a:cxn ang="0">
                  <a:pos x="196" y="0"/>
                </a:cxn>
                <a:cxn ang="0">
                  <a:pos x="324" y="134"/>
                </a:cxn>
                <a:cxn ang="0">
                  <a:pos x="334" y="153"/>
                </a:cxn>
                <a:cxn ang="0">
                  <a:pos x="334" y="202"/>
                </a:cxn>
                <a:cxn ang="0">
                  <a:pos x="314" y="225"/>
                </a:cxn>
                <a:cxn ang="0">
                  <a:pos x="294" y="202"/>
                </a:cxn>
                <a:cxn ang="0">
                  <a:pos x="294" y="192"/>
                </a:cxn>
                <a:cxn ang="0">
                  <a:pos x="196" y="314"/>
                </a:cxn>
                <a:cxn ang="0">
                  <a:pos x="97" y="192"/>
                </a:cxn>
                <a:cxn ang="0">
                  <a:pos x="97" y="202"/>
                </a:cxn>
                <a:cxn ang="0">
                  <a:pos x="83" y="224"/>
                </a:cxn>
                <a:cxn ang="0">
                  <a:pos x="134" y="300"/>
                </a:cxn>
                <a:cxn ang="0">
                  <a:pos x="149" y="302"/>
                </a:cxn>
                <a:cxn ang="0">
                  <a:pos x="159" y="326"/>
                </a:cxn>
                <a:cxn ang="0">
                  <a:pos x="137" y="329"/>
                </a:cxn>
                <a:cxn ang="0">
                  <a:pos x="126" y="312"/>
                </a:cxn>
                <a:cxn ang="0">
                  <a:pos x="69" y="223"/>
                </a:cxn>
                <a:cxn ang="0">
                  <a:pos x="57" y="202"/>
                </a:cxn>
                <a:cxn ang="0">
                  <a:pos x="80" y="128"/>
                </a:cxn>
                <a:cxn ang="0">
                  <a:pos x="82" y="128"/>
                </a:cxn>
                <a:cxn ang="0">
                  <a:pos x="85" y="131"/>
                </a:cxn>
                <a:cxn ang="0">
                  <a:pos x="95" y="143"/>
                </a:cxn>
                <a:cxn ang="0">
                  <a:pos x="196" y="44"/>
                </a:cxn>
                <a:cxn ang="0">
                  <a:pos x="296" y="143"/>
                </a:cxn>
                <a:cxn ang="0">
                  <a:pos x="311" y="130"/>
                </a:cxn>
                <a:cxn ang="0">
                  <a:pos x="196" y="14"/>
                </a:cxn>
                <a:cxn ang="0">
                  <a:pos x="80" y="128"/>
                </a:cxn>
              </a:cxnLst>
              <a:pathLst>
                <a:path w="409" h="451">
                  <a:moveTo>
                    <a:pt x="409" y="391"/>
                  </a:moveTo>
                  <a:lnTo>
                    <a:pt x="409" y="451"/>
                  </a:lnTo>
                  <a:lnTo>
                    <a:pt x="0" y="451"/>
                  </a:lnTo>
                  <a:lnTo>
                    <a:pt x="0" y="391"/>
                  </a:lnTo>
                  <a:cubicBezTo>
                    <a:pt x="0" y="363"/>
                    <a:pt x="25" y="328"/>
                    <a:pt x="54" y="314"/>
                  </a:cubicBezTo>
                  <a:lnTo>
                    <a:pt x="121" y="282"/>
                  </a:lnTo>
                  <a:lnTo>
                    <a:pt x="167" y="378"/>
                  </a:lnTo>
                  <a:lnTo>
                    <a:pt x="190" y="314"/>
                  </a:lnTo>
                  <a:cubicBezTo>
                    <a:pt x="195" y="315"/>
                    <a:pt x="200" y="316"/>
                    <a:pt x="205" y="316"/>
                  </a:cubicBezTo>
                  <a:cubicBezTo>
                    <a:pt x="209" y="316"/>
                    <a:pt x="214" y="315"/>
                    <a:pt x="219" y="314"/>
                  </a:cubicBezTo>
                  <a:lnTo>
                    <a:pt x="241" y="375"/>
                  </a:lnTo>
                  <a:lnTo>
                    <a:pt x="286" y="281"/>
                  </a:lnTo>
                  <a:lnTo>
                    <a:pt x="355" y="314"/>
                  </a:lnTo>
                  <a:cubicBezTo>
                    <a:pt x="385" y="328"/>
                    <a:pt x="409" y="363"/>
                    <a:pt x="409" y="391"/>
                  </a:cubicBezTo>
                  <a:close/>
                  <a:moveTo>
                    <a:pt x="60" y="181"/>
                  </a:moveTo>
                  <a:lnTo>
                    <a:pt x="60" y="137"/>
                  </a:lnTo>
                  <a:cubicBezTo>
                    <a:pt x="60" y="130"/>
                    <a:pt x="64" y="124"/>
                    <a:pt x="70" y="120"/>
                  </a:cubicBezTo>
                  <a:cubicBezTo>
                    <a:pt x="78" y="53"/>
                    <a:pt x="135" y="0"/>
                    <a:pt x="205" y="0"/>
                  </a:cubicBezTo>
                  <a:cubicBezTo>
                    <a:pt x="274" y="0"/>
                    <a:pt x="331" y="53"/>
                    <a:pt x="339" y="120"/>
                  </a:cubicBezTo>
                  <a:cubicBezTo>
                    <a:pt x="345" y="124"/>
                    <a:pt x="349" y="130"/>
                    <a:pt x="349" y="137"/>
                  </a:cubicBezTo>
                  <a:lnTo>
                    <a:pt x="349" y="181"/>
                  </a:lnTo>
                  <a:cubicBezTo>
                    <a:pt x="349" y="192"/>
                    <a:pt x="339" y="202"/>
                    <a:pt x="328" y="202"/>
                  </a:cubicBezTo>
                  <a:cubicBezTo>
                    <a:pt x="316" y="202"/>
                    <a:pt x="307" y="192"/>
                    <a:pt x="307" y="181"/>
                  </a:cubicBezTo>
                  <a:lnTo>
                    <a:pt x="307" y="172"/>
                  </a:lnTo>
                  <a:cubicBezTo>
                    <a:pt x="296" y="228"/>
                    <a:pt x="254" y="281"/>
                    <a:pt x="205" y="281"/>
                  </a:cubicBezTo>
                  <a:cubicBezTo>
                    <a:pt x="155" y="281"/>
                    <a:pt x="113" y="228"/>
                    <a:pt x="102" y="172"/>
                  </a:cubicBezTo>
                  <a:lnTo>
                    <a:pt x="102" y="181"/>
                  </a:lnTo>
                  <a:cubicBezTo>
                    <a:pt x="102" y="190"/>
                    <a:pt x="96" y="198"/>
                    <a:pt x="87" y="201"/>
                  </a:cubicBezTo>
                  <a:cubicBezTo>
                    <a:pt x="96" y="229"/>
                    <a:pt x="114" y="253"/>
                    <a:pt x="140" y="269"/>
                  </a:cubicBezTo>
                  <a:cubicBezTo>
                    <a:pt x="144" y="268"/>
                    <a:pt x="150" y="268"/>
                    <a:pt x="156" y="271"/>
                  </a:cubicBezTo>
                  <a:cubicBezTo>
                    <a:pt x="165" y="276"/>
                    <a:pt x="170" y="285"/>
                    <a:pt x="166" y="292"/>
                  </a:cubicBezTo>
                  <a:cubicBezTo>
                    <a:pt x="163" y="298"/>
                    <a:pt x="153" y="300"/>
                    <a:pt x="143" y="295"/>
                  </a:cubicBezTo>
                  <a:cubicBezTo>
                    <a:pt x="137" y="292"/>
                    <a:pt x="132" y="286"/>
                    <a:pt x="132" y="280"/>
                  </a:cubicBezTo>
                  <a:cubicBezTo>
                    <a:pt x="103" y="261"/>
                    <a:pt x="82" y="233"/>
                    <a:pt x="73" y="200"/>
                  </a:cubicBezTo>
                  <a:cubicBezTo>
                    <a:pt x="66" y="197"/>
                    <a:pt x="60" y="190"/>
                    <a:pt x="60" y="181"/>
                  </a:cubicBezTo>
                  <a:close/>
                  <a:moveTo>
                    <a:pt x="84" y="115"/>
                  </a:moveTo>
                  <a:cubicBezTo>
                    <a:pt x="85" y="115"/>
                    <a:pt x="85" y="115"/>
                    <a:pt x="86" y="115"/>
                  </a:cubicBezTo>
                  <a:cubicBezTo>
                    <a:pt x="88" y="116"/>
                    <a:pt x="89" y="117"/>
                    <a:pt x="89" y="118"/>
                  </a:cubicBezTo>
                  <a:cubicBezTo>
                    <a:pt x="94" y="120"/>
                    <a:pt x="98" y="124"/>
                    <a:pt x="100" y="128"/>
                  </a:cubicBezTo>
                  <a:cubicBezTo>
                    <a:pt x="106" y="70"/>
                    <a:pt x="150" y="40"/>
                    <a:pt x="205" y="40"/>
                  </a:cubicBezTo>
                  <a:cubicBezTo>
                    <a:pt x="259" y="40"/>
                    <a:pt x="303" y="70"/>
                    <a:pt x="309" y="128"/>
                  </a:cubicBezTo>
                  <a:cubicBezTo>
                    <a:pt x="312" y="122"/>
                    <a:pt x="318" y="118"/>
                    <a:pt x="325" y="117"/>
                  </a:cubicBezTo>
                  <a:cubicBezTo>
                    <a:pt x="316" y="58"/>
                    <a:pt x="266" y="13"/>
                    <a:pt x="205" y="13"/>
                  </a:cubicBezTo>
                  <a:cubicBezTo>
                    <a:pt x="144" y="13"/>
                    <a:pt x="94" y="57"/>
                    <a:pt x="84" y="115"/>
                  </a:cubicBezTo>
                  <a:close/>
                </a:path>
              </a:pathLst>
            </a:custGeom>
            <a:solidFill>
              <a:srgbClr val="FFFFFF"/>
            </a:solidFill>
            <a:ln w="9525">
              <a:noFill/>
            </a:ln>
          </p:spPr>
          <p:txBody>
            <a:bodyPr/>
            <a:p>
              <a:endParaRPr lang="zh-CN" altLang="en-US"/>
            </a:p>
          </p:txBody>
        </p:sp>
      </p:grpSp>
      <p:grpSp>
        <p:nvGrpSpPr>
          <p:cNvPr id="39" name="组合 38"/>
          <p:cNvGrpSpPr/>
          <p:nvPr/>
        </p:nvGrpSpPr>
        <p:grpSpPr>
          <a:xfrm>
            <a:off x="8780145" y="3492183"/>
            <a:ext cx="2206625" cy="1801812"/>
            <a:chOff x="13186" y="4873"/>
            <a:chExt cx="3477" cy="3359"/>
          </a:xfrm>
        </p:grpSpPr>
        <p:sp>
          <p:nvSpPr>
            <p:cNvPr id="129048" name="五边形 39"/>
            <p:cNvSpPr/>
            <p:nvPr>
              <p:custDataLst>
                <p:tags r:id="rId19"/>
              </p:custDataLst>
            </p:nvPr>
          </p:nvSpPr>
          <p:spPr>
            <a:xfrm>
              <a:off x="13186" y="5137"/>
              <a:ext cx="1130" cy="870"/>
            </a:xfrm>
            <a:prstGeom prst="homePlate">
              <a:avLst>
                <a:gd name="adj" fmla="val 31930"/>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04</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129049" name="燕尾形箭头 40"/>
            <p:cNvSpPr/>
            <p:nvPr>
              <p:custDataLst>
                <p:tags r:id="rId20"/>
              </p:custDataLst>
            </p:nvPr>
          </p:nvSpPr>
          <p:spPr>
            <a:xfrm>
              <a:off x="13840" y="4873"/>
              <a:ext cx="2823" cy="1409"/>
            </a:xfrm>
            <a:prstGeom prst="notchedRightArrow">
              <a:avLst>
                <a:gd name="adj1" fmla="val 100000"/>
                <a:gd name="adj2" fmla="val 31759"/>
              </a:avLst>
            </a:prstGeom>
            <a:solidFill>
              <a:schemeClr val="accent1"/>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42" name="文本框 41"/>
            <p:cNvSpPr txBox="1"/>
            <p:nvPr>
              <p:custDataLst>
                <p:tags r:id="rId21"/>
              </p:custDataLst>
            </p:nvPr>
          </p:nvSpPr>
          <p:spPr>
            <a:xfrm>
              <a:off x="13436" y="7621"/>
              <a:ext cx="3029" cy="611"/>
            </a:xfrm>
            <a:prstGeom prst="rect">
              <a:avLst/>
            </a:prstGeom>
            <a:noFill/>
            <a:ln>
              <a:noFill/>
            </a:ln>
          </p:spPr>
          <p:txBody>
            <a:bodyPr wrap="square" lIns="91440" tIns="45720" rIns="91440" bIns="0" anchor="t" anchorCtr="0">
              <a:normAutofit lnSpcReduction="10000"/>
            </a:bodyPr>
            <a:lstStyle/>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超货币供给理论</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3" name="椭圆 42"/>
            <p:cNvSpPr/>
            <p:nvPr>
              <p:custDataLst>
                <p:tags r:id="rId22"/>
              </p:custDataLst>
            </p:nvPr>
          </p:nvSpPr>
          <p:spPr bwMode="auto">
            <a:xfrm>
              <a:off x="14689" y="5171"/>
              <a:ext cx="850" cy="850"/>
            </a:xfrm>
            <a:prstGeom prst="ellipse">
              <a:avLst/>
            </a:prstGeom>
            <a:noFill/>
            <a:ln w="19050">
              <a:solidFill>
                <a:sysClr val="window" lastClr="FFFFFF"/>
              </a:solidFill>
              <a:round/>
            </a:ln>
          </p:spPr>
          <p:txBody>
            <a:bodyPr wrap="square" lIns="91440" tIns="45720" rIns="91440" bIns="45720" anchor="ctr">
              <a:normAutofit fontScale="80000"/>
            </a:bodyPr>
            <a:lstStyle/>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29053" name="任意多边形 43"/>
            <p:cNvSpPr/>
            <p:nvPr>
              <p:custDataLst>
                <p:tags r:id="rId23"/>
              </p:custDataLst>
            </p:nvPr>
          </p:nvSpPr>
          <p:spPr>
            <a:xfrm>
              <a:off x="14904" y="5322"/>
              <a:ext cx="468" cy="504"/>
            </a:xfrm>
            <a:custGeom>
              <a:avLst/>
              <a:gdLst/>
              <a:ahLst/>
              <a:cxnLst>
                <a:cxn ang="0">
                  <a:pos x="301" y="405"/>
                </a:cxn>
                <a:cxn ang="0">
                  <a:pos x="328" y="405"/>
                </a:cxn>
                <a:cxn ang="0">
                  <a:pos x="334" y="412"/>
                </a:cxn>
                <a:cxn ang="0">
                  <a:pos x="334" y="425"/>
                </a:cxn>
                <a:cxn ang="0">
                  <a:pos x="334" y="483"/>
                </a:cxn>
                <a:cxn ang="0">
                  <a:pos x="334" y="497"/>
                </a:cxn>
                <a:cxn ang="0">
                  <a:pos x="328" y="503"/>
                </a:cxn>
                <a:cxn ang="0">
                  <a:pos x="301" y="503"/>
                </a:cxn>
                <a:cxn ang="0">
                  <a:pos x="295" y="497"/>
                </a:cxn>
                <a:cxn ang="0">
                  <a:pos x="295" y="483"/>
                </a:cxn>
                <a:cxn ang="0">
                  <a:pos x="295" y="425"/>
                </a:cxn>
                <a:cxn ang="0">
                  <a:pos x="295" y="412"/>
                </a:cxn>
                <a:cxn ang="0">
                  <a:pos x="301" y="405"/>
                </a:cxn>
                <a:cxn ang="0">
                  <a:pos x="356" y="367"/>
                </a:cxn>
                <a:cxn ang="0">
                  <a:pos x="383" y="367"/>
                </a:cxn>
                <a:cxn ang="0">
                  <a:pos x="389" y="374"/>
                </a:cxn>
                <a:cxn ang="0">
                  <a:pos x="389" y="425"/>
                </a:cxn>
                <a:cxn ang="0">
                  <a:pos x="389" y="445"/>
                </a:cxn>
                <a:cxn ang="0">
                  <a:pos x="389" y="496"/>
                </a:cxn>
                <a:cxn ang="0">
                  <a:pos x="383" y="503"/>
                </a:cxn>
                <a:cxn ang="0">
                  <a:pos x="356" y="503"/>
                </a:cxn>
                <a:cxn ang="0">
                  <a:pos x="350" y="496"/>
                </a:cxn>
                <a:cxn ang="0">
                  <a:pos x="350" y="445"/>
                </a:cxn>
                <a:cxn ang="0">
                  <a:pos x="350" y="425"/>
                </a:cxn>
                <a:cxn ang="0">
                  <a:pos x="350" y="374"/>
                </a:cxn>
                <a:cxn ang="0">
                  <a:pos x="356" y="367"/>
                </a:cxn>
                <a:cxn ang="0">
                  <a:pos x="425" y="249"/>
                </a:cxn>
                <a:cxn ang="0">
                  <a:pos x="429" y="251"/>
                </a:cxn>
                <a:cxn ang="0">
                  <a:pos x="467" y="323"/>
                </a:cxn>
                <a:cxn ang="0">
                  <a:pos x="463" y="331"/>
                </a:cxn>
                <a:cxn ang="0">
                  <a:pos x="444" y="331"/>
                </a:cxn>
                <a:cxn ang="0">
                  <a:pos x="444" y="384"/>
                </a:cxn>
                <a:cxn ang="0">
                  <a:pos x="444" y="388"/>
                </a:cxn>
                <a:cxn ang="0">
                  <a:pos x="444" y="497"/>
                </a:cxn>
                <a:cxn ang="0">
                  <a:pos x="438" y="504"/>
                </a:cxn>
                <a:cxn ang="0">
                  <a:pos x="411" y="504"/>
                </a:cxn>
                <a:cxn ang="0">
                  <a:pos x="405" y="497"/>
                </a:cxn>
                <a:cxn ang="0">
                  <a:pos x="405" y="331"/>
                </a:cxn>
                <a:cxn ang="0">
                  <a:pos x="386" y="331"/>
                </a:cxn>
                <a:cxn ang="0">
                  <a:pos x="383" y="323"/>
                </a:cxn>
                <a:cxn ang="0">
                  <a:pos x="421" y="251"/>
                </a:cxn>
                <a:cxn ang="0">
                  <a:pos x="425" y="249"/>
                </a:cxn>
                <a:cxn ang="0">
                  <a:pos x="191" y="0"/>
                </a:cxn>
                <a:cxn ang="0">
                  <a:pos x="199" y="0"/>
                </a:cxn>
                <a:cxn ang="0">
                  <a:pos x="208" y="0"/>
                </a:cxn>
                <a:cxn ang="0">
                  <a:pos x="282" y="86"/>
                </a:cxn>
                <a:cxn ang="0">
                  <a:pos x="282" y="182"/>
                </a:cxn>
                <a:cxn ang="0">
                  <a:pos x="266" y="218"/>
                </a:cxn>
                <a:cxn ang="0">
                  <a:pos x="266" y="310"/>
                </a:cxn>
                <a:cxn ang="0">
                  <a:pos x="268" y="314"/>
                </a:cxn>
                <a:cxn ang="0">
                  <a:pos x="338" y="361"/>
                </a:cxn>
                <a:cxn ang="0">
                  <a:pos x="335" y="374"/>
                </a:cxn>
                <a:cxn ang="0">
                  <a:pos x="335" y="389"/>
                </a:cxn>
                <a:cxn ang="0">
                  <a:pos x="328" y="387"/>
                </a:cxn>
                <a:cxn ang="0">
                  <a:pos x="301" y="387"/>
                </a:cxn>
                <a:cxn ang="0">
                  <a:pos x="280" y="412"/>
                </a:cxn>
                <a:cxn ang="0">
                  <a:pos x="280" y="425"/>
                </a:cxn>
                <a:cxn ang="0">
                  <a:pos x="280" y="483"/>
                </a:cxn>
                <a:cxn ang="0">
                  <a:pos x="280" y="497"/>
                </a:cxn>
                <a:cxn ang="0">
                  <a:pos x="281" y="504"/>
                </a:cxn>
                <a:cxn ang="0">
                  <a:pos x="226" y="504"/>
                </a:cxn>
                <a:cxn ang="0">
                  <a:pos x="209" y="412"/>
                </a:cxn>
                <a:cxn ang="0">
                  <a:pos x="200" y="353"/>
                </a:cxn>
                <a:cxn ang="0">
                  <a:pos x="190" y="412"/>
                </a:cxn>
                <a:cxn ang="0">
                  <a:pos x="173" y="504"/>
                </a:cxn>
                <a:cxn ang="0">
                  <a:pos x="0" y="504"/>
                </a:cxn>
                <a:cxn ang="0">
                  <a:pos x="0" y="438"/>
                </a:cxn>
                <a:cxn ang="0">
                  <a:pos x="14" y="402"/>
                </a:cxn>
                <a:cxn ang="0">
                  <a:pos x="131" y="314"/>
                </a:cxn>
                <a:cxn ang="0">
                  <a:pos x="133" y="310"/>
                </a:cxn>
                <a:cxn ang="0">
                  <a:pos x="133" y="218"/>
                </a:cxn>
                <a:cxn ang="0">
                  <a:pos x="116" y="182"/>
                </a:cxn>
                <a:cxn ang="0">
                  <a:pos x="116" y="86"/>
                </a:cxn>
                <a:cxn ang="0">
                  <a:pos x="191" y="0"/>
                </a:cxn>
              </a:cxnLst>
              <a:pathLst>
                <a:path w="609156" h="561771">
                  <a:moveTo>
                    <a:pt x="392435" y="452324"/>
                  </a:moveTo>
                  <a:lnTo>
                    <a:pt x="427863" y="452324"/>
                  </a:lnTo>
                  <a:cubicBezTo>
                    <a:pt x="432070" y="452324"/>
                    <a:pt x="435529" y="455685"/>
                    <a:pt x="435435" y="459885"/>
                  </a:cubicBezTo>
                  <a:lnTo>
                    <a:pt x="435435" y="474634"/>
                  </a:lnTo>
                  <a:lnTo>
                    <a:pt x="435435" y="539321"/>
                  </a:lnTo>
                  <a:lnTo>
                    <a:pt x="435435" y="553976"/>
                  </a:lnTo>
                  <a:cubicBezTo>
                    <a:pt x="435435" y="558270"/>
                    <a:pt x="432070" y="561630"/>
                    <a:pt x="427863" y="561630"/>
                  </a:cubicBezTo>
                  <a:lnTo>
                    <a:pt x="392435" y="561630"/>
                  </a:lnTo>
                  <a:cubicBezTo>
                    <a:pt x="388228" y="561630"/>
                    <a:pt x="384863" y="558270"/>
                    <a:pt x="384863" y="553976"/>
                  </a:cubicBezTo>
                  <a:lnTo>
                    <a:pt x="384863" y="539321"/>
                  </a:lnTo>
                  <a:lnTo>
                    <a:pt x="384863" y="474634"/>
                  </a:lnTo>
                  <a:lnTo>
                    <a:pt x="384863" y="459885"/>
                  </a:lnTo>
                  <a:cubicBezTo>
                    <a:pt x="384863" y="455685"/>
                    <a:pt x="388228" y="452324"/>
                    <a:pt x="392435" y="452324"/>
                  </a:cubicBezTo>
                  <a:close/>
                  <a:moveTo>
                    <a:pt x="464152" y="409985"/>
                  </a:moveTo>
                  <a:lnTo>
                    <a:pt x="499488" y="409985"/>
                  </a:lnTo>
                  <a:cubicBezTo>
                    <a:pt x="503788" y="409985"/>
                    <a:pt x="507153" y="413348"/>
                    <a:pt x="507153" y="417551"/>
                  </a:cubicBezTo>
                  <a:lnTo>
                    <a:pt x="507153" y="474622"/>
                  </a:lnTo>
                  <a:lnTo>
                    <a:pt x="507153" y="496853"/>
                  </a:lnTo>
                  <a:lnTo>
                    <a:pt x="507153" y="553923"/>
                  </a:lnTo>
                  <a:cubicBezTo>
                    <a:pt x="507153" y="558127"/>
                    <a:pt x="503788" y="561489"/>
                    <a:pt x="499488" y="561489"/>
                  </a:cubicBezTo>
                  <a:lnTo>
                    <a:pt x="464152" y="561489"/>
                  </a:lnTo>
                  <a:cubicBezTo>
                    <a:pt x="459852" y="561489"/>
                    <a:pt x="456487" y="558127"/>
                    <a:pt x="456487" y="553923"/>
                  </a:cubicBezTo>
                  <a:lnTo>
                    <a:pt x="456487" y="496853"/>
                  </a:lnTo>
                  <a:lnTo>
                    <a:pt x="456487" y="474622"/>
                  </a:lnTo>
                  <a:lnTo>
                    <a:pt x="456487" y="417551"/>
                  </a:lnTo>
                  <a:cubicBezTo>
                    <a:pt x="456487" y="413348"/>
                    <a:pt x="459852" y="409985"/>
                    <a:pt x="464152" y="409985"/>
                  </a:cubicBezTo>
                  <a:close/>
                  <a:moveTo>
                    <a:pt x="553539" y="277886"/>
                  </a:moveTo>
                  <a:cubicBezTo>
                    <a:pt x="555408" y="277886"/>
                    <a:pt x="557277" y="278727"/>
                    <a:pt x="558399" y="280594"/>
                  </a:cubicBezTo>
                  <a:lnTo>
                    <a:pt x="608220" y="360717"/>
                  </a:lnTo>
                  <a:cubicBezTo>
                    <a:pt x="610743" y="364546"/>
                    <a:pt x="607846" y="369495"/>
                    <a:pt x="603359" y="369402"/>
                  </a:cubicBezTo>
                  <a:lnTo>
                    <a:pt x="578776" y="369402"/>
                  </a:lnTo>
                  <a:lnTo>
                    <a:pt x="578776" y="429074"/>
                  </a:lnTo>
                  <a:lnTo>
                    <a:pt x="578776" y="432529"/>
                  </a:lnTo>
                  <a:lnTo>
                    <a:pt x="578776" y="554674"/>
                  </a:lnTo>
                  <a:cubicBezTo>
                    <a:pt x="578589" y="558690"/>
                    <a:pt x="575224" y="561771"/>
                    <a:pt x="571205" y="561771"/>
                  </a:cubicBezTo>
                  <a:lnTo>
                    <a:pt x="535779" y="561771"/>
                  </a:lnTo>
                  <a:cubicBezTo>
                    <a:pt x="531573" y="561771"/>
                    <a:pt x="528208" y="558409"/>
                    <a:pt x="528208" y="554207"/>
                  </a:cubicBezTo>
                  <a:lnTo>
                    <a:pt x="528208" y="369495"/>
                  </a:lnTo>
                  <a:lnTo>
                    <a:pt x="503625" y="369495"/>
                  </a:lnTo>
                  <a:cubicBezTo>
                    <a:pt x="499138" y="369495"/>
                    <a:pt x="496427" y="364546"/>
                    <a:pt x="498764" y="360717"/>
                  </a:cubicBezTo>
                  <a:lnTo>
                    <a:pt x="548678" y="280594"/>
                  </a:lnTo>
                  <a:cubicBezTo>
                    <a:pt x="549800" y="278727"/>
                    <a:pt x="551669" y="277886"/>
                    <a:pt x="553539" y="277886"/>
                  </a:cubicBezTo>
                  <a:close/>
                  <a:moveTo>
                    <a:pt x="248743" y="0"/>
                  </a:moveTo>
                  <a:lnTo>
                    <a:pt x="260245" y="0"/>
                  </a:lnTo>
                  <a:lnTo>
                    <a:pt x="271654" y="0"/>
                  </a:lnTo>
                  <a:cubicBezTo>
                    <a:pt x="325049" y="0"/>
                    <a:pt x="368159" y="43234"/>
                    <a:pt x="368159" y="96367"/>
                  </a:cubicBezTo>
                  <a:lnTo>
                    <a:pt x="368159" y="203287"/>
                  </a:lnTo>
                  <a:cubicBezTo>
                    <a:pt x="368159" y="220002"/>
                    <a:pt x="359555" y="234849"/>
                    <a:pt x="346651" y="243440"/>
                  </a:cubicBezTo>
                  <a:lnTo>
                    <a:pt x="346651" y="346532"/>
                  </a:lnTo>
                  <a:cubicBezTo>
                    <a:pt x="346651" y="348399"/>
                    <a:pt x="347586" y="349987"/>
                    <a:pt x="349269" y="351014"/>
                  </a:cubicBezTo>
                  <a:cubicBezTo>
                    <a:pt x="359368" y="355869"/>
                    <a:pt x="396399" y="374545"/>
                    <a:pt x="440257" y="403493"/>
                  </a:cubicBezTo>
                  <a:cubicBezTo>
                    <a:pt x="437732" y="407602"/>
                    <a:pt x="436236" y="412457"/>
                    <a:pt x="436236" y="417687"/>
                  </a:cubicBezTo>
                  <a:lnTo>
                    <a:pt x="436236" y="433748"/>
                  </a:lnTo>
                  <a:cubicBezTo>
                    <a:pt x="433617" y="432908"/>
                    <a:pt x="430812" y="432441"/>
                    <a:pt x="427820" y="432441"/>
                  </a:cubicBezTo>
                  <a:lnTo>
                    <a:pt x="392378" y="432441"/>
                  </a:lnTo>
                  <a:cubicBezTo>
                    <a:pt x="377136" y="432441"/>
                    <a:pt x="364699" y="444767"/>
                    <a:pt x="364699" y="460081"/>
                  </a:cubicBezTo>
                  <a:lnTo>
                    <a:pt x="364699" y="474742"/>
                  </a:lnTo>
                  <a:lnTo>
                    <a:pt x="364699" y="539454"/>
                  </a:lnTo>
                  <a:lnTo>
                    <a:pt x="364699" y="554207"/>
                  </a:lnTo>
                  <a:cubicBezTo>
                    <a:pt x="364699" y="556822"/>
                    <a:pt x="365073" y="559250"/>
                    <a:pt x="365821" y="561771"/>
                  </a:cubicBezTo>
                  <a:lnTo>
                    <a:pt x="294471" y="561771"/>
                  </a:lnTo>
                  <a:lnTo>
                    <a:pt x="272215" y="459521"/>
                  </a:lnTo>
                  <a:cubicBezTo>
                    <a:pt x="317288" y="396676"/>
                    <a:pt x="268848" y="393688"/>
                    <a:pt x="260339" y="393595"/>
                  </a:cubicBezTo>
                  <a:cubicBezTo>
                    <a:pt x="251829" y="393688"/>
                    <a:pt x="203390" y="396676"/>
                    <a:pt x="248463" y="459521"/>
                  </a:cubicBezTo>
                  <a:lnTo>
                    <a:pt x="226207" y="561771"/>
                  </a:lnTo>
                  <a:lnTo>
                    <a:pt x="0" y="561771"/>
                  </a:lnTo>
                  <a:lnTo>
                    <a:pt x="0" y="488468"/>
                  </a:lnTo>
                  <a:cubicBezTo>
                    <a:pt x="0" y="472874"/>
                    <a:pt x="6826" y="458213"/>
                    <a:pt x="18796" y="448315"/>
                  </a:cubicBezTo>
                  <a:cubicBezTo>
                    <a:pt x="85190" y="393968"/>
                    <a:pt x="156633" y="357830"/>
                    <a:pt x="171221" y="350734"/>
                  </a:cubicBezTo>
                  <a:cubicBezTo>
                    <a:pt x="172811" y="349987"/>
                    <a:pt x="173840" y="348399"/>
                    <a:pt x="173840" y="346532"/>
                  </a:cubicBezTo>
                  <a:lnTo>
                    <a:pt x="173840" y="243440"/>
                  </a:lnTo>
                  <a:cubicBezTo>
                    <a:pt x="160841" y="234849"/>
                    <a:pt x="152238" y="220095"/>
                    <a:pt x="152238" y="203287"/>
                  </a:cubicBezTo>
                  <a:lnTo>
                    <a:pt x="152238" y="96367"/>
                  </a:lnTo>
                  <a:cubicBezTo>
                    <a:pt x="152238" y="43048"/>
                    <a:pt x="195534" y="0"/>
                    <a:pt x="248743" y="0"/>
                  </a:cubicBezTo>
                  <a:close/>
                </a:path>
              </a:pathLst>
            </a:custGeom>
            <a:solidFill>
              <a:srgbClr val="FFFFFF"/>
            </a:solidFill>
            <a:ln w="9525">
              <a:noFill/>
            </a:ln>
          </p:spPr>
          <p:txBody>
            <a:bodyPr/>
            <a:p>
              <a:endParaRPr lang="zh-CN" altLang="en-US"/>
            </a:p>
          </p:txBody>
        </p:sp>
      </p:grpSp>
      <p:cxnSp>
        <p:nvCxnSpPr>
          <p:cNvPr id="6" name="直接连接符 5"/>
          <p:cNvCxnSpPr/>
          <p:nvPr>
            <p:custDataLst>
              <p:tags r:id="rId24"/>
            </p:custDataLst>
          </p:nvPr>
        </p:nvCxnSpPr>
        <p:spPr>
          <a:xfrm>
            <a:off x="7294109" y="4212887"/>
            <a:ext cx="8891" cy="389085"/>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cxnSp>
        <p:nvCxnSpPr>
          <p:cNvPr id="7" name="直接连接符 6"/>
          <p:cNvCxnSpPr/>
          <p:nvPr>
            <p:custDataLst>
              <p:tags r:id="rId25"/>
            </p:custDataLst>
          </p:nvPr>
        </p:nvCxnSpPr>
        <p:spPr>
          <a:xfrm>
            <a:off x="9905208" y="4320675"/>
            <a:ext cx="0" cy="719867"/>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一、资产管理理论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2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p:tgtEl>
                                          <p:spTgt spid="25"/>
                                        </p:tgtEl>
                                        <p:attrNameLst>
                                          <p:attrName>ppt_x</p:attrName>
                                        </p:attrNameLst>
                                      </p:cBhvr>
                                      <p:tavLst>
                                        <p:tav tm="0">
                                          <p:val>
                                            <p:strVal val="#ppt_x-#ppt_w*1.125000"/>
                                          </p:val>
                                        </p:tav>
                                        <p:tav tm="100000">
                                          <p:val>
                                            <p:strVal val="#ppt_x"/>
                                          </p:val>
                                        </p:tav>
                                      </p:tavLst>
                                    </p:anim>
                                    <p:animEffect transition="in" filter="wipe(right)">
                                      <p:cBhvr>
                                        <p:cTn id="14" dur="500"/>
                                        <p:tgtEl>
                                          <p:spTgt spid="25"/>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p:tgtEl>
                                          <p:spTgt spid="26"/>
                                        </p:tgtEl>
                                        <p:attrNameLst>
                                          <p:attrName>ppt_x</p:attrName>
                                        </p:attrNameLst>
                                      </p:cBhvr>
                                      <p:tavLst>
                                        <p:tav tm="0">
                                          <p:val>
                                            <p:strVal val="#ppt_x-#ppt_w*1.125000"/>
                                          </p:val>
                                        </p:tav>
                                        <p:tav tm="100000">
                                          <p:val>
                                            <p:strVal val="#ppt_x"/>
                                          </p:val>
                                        </p:tav>
                                      </p:tavLst>
                                    </p:anim>
                                    <p:animEffect transition="in" filter="wipe(right)">
                                      <p:cBhvr>
                                        <p:cTn id="19" dur="500"/>
                                        <p:tgtEl>
                                          <p:spTgt spid="26"/>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p:tgtEl>
                                          <p:spTgt spid="33"/>
                                        </p:tgtEl>
                                        <p:attrNameLst>
                                          <p:attrName>ppt_x</p:attrName>
                                        </p:attrNameLst>
                                      </p:cBhvr>
                                      <p:tavLst>
                                        <p:tav tm="0">
                                          <p:val>
                                            <p:strVal val="#ppt_x-#ppt_w*1.125000"/>
                                          </p:val>
                                        </p:tav>
                                        <p:tav tm="100000">
                                          <p:val>
                                            <p:strVal val="#ppt_x"/>
                                          </p:val>
                                        </p:tav>
                                      </p:tavLst>
                                    </p:anim>
                                    <p:animEffect transition="in" filter="wipe(right)">
                                      <p:cBhvr>
                                        <p:cTn id="24" dur="500"/>
                                        <p:tgtEl>
                                          <p:spTgt spid="33"/>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p:tgtEl>
                                          <p:spTgt spid="39"/>
                                        </p:tgtEl>
                                        <p:attrNameLst>
                                          <p:attrName>ppt_x</p:attrName>
                                        </p:attrNameLst>
                                      </p:cBhvr>
                                      <p:tavLst>
                                        <p:tav tm="0">
                                          <p:val>
                                            <p:strVal val="#ppt_x-#ppt_w*1.125000"/>
                                          </p:val>
                                        </p:tav>
                                        <p:tav tm="100000">
                                          <p:val>
                                            <p:strVal val="#ppt_x"/>
                                          </p:val>
                                        </p:tav>
                                      </p:tavLst>
                                    </p:anim>
                                    <p:animEffect transition="in" filter="wipe(right)">
                                      <p:cBhvr>
                                        <p:cTn id="2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2837815"/>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购买理论</a:t>
            </a:r>
            <a:endPar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3310890"/>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283749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销售理论</a:t>
            </a:r>
            <a:endPar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403" y="331057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283749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存款理论</a:t>
            </a:r>
            <a:endParaRPr lang="en-US" altLang="zh-CN" sz="18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3310573"/>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044700" y="3461385"/>
            <a:ext cx="2378710" cy="2130425"/>
          </a:xfrm>
          <a:prstGeom prst="rect">
            <a:avLst/>
          </a:prstGeom>
        </p:spPr>
        <p:txBody>
          <a:bodyPr wrap="square" tIns="46800" bIns="46800">
            <a:noAutofit/>
          </a:bodyPr>
          <a:p>
            <a:pPr lvl="0" algn="just">
              <a:lnSpc>
                <a:spcPct val="120000"/>
              </a:lnSpc>
              <a:spcAft>
                <a:spcPts val="1000"/>
              </a:spcAft>
              <a:defRPr/>
            </a:pPr>
            <a:r>
              <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存款理论曾经是商业银行负债的主要正统理论。</a:t>
            </a:r>
            <a:endPar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14628" y="3507423"/>
            <a:ext cx="2182813" cy="2130425"/>
          </a:xfrm>
          <a:prstGeom prst="rect">
            <a:avLst/>
          </a:prstGeom>
        </p:spPr>
        <p:txBody>
          <a:bodyPr wrap="square" tIns="46800" bIns="46800"/>
          <a:p>
            <a:pPr lvl="0" algn="just" fontAlgn="base">
              <a:lnSpc>
                <a:spcPct val="120000"/>
              </a:lnSpc>
              <a:spcAft>
                <a:spcPts val="1000"/>
              </a:spcAft>
              <a:defRPr/>
            </a:pPr>
            <a:r>
              <a:rPr sz="16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销售理论是产生于 20 世纪 80 年代的一种银行负债管理理论。</a:t>
            </a:r>
            <a:endParaRPr sz="16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933315" y="3507740"/>
            <a:ext cx="2378710" cy="2130425"/>
          </a:xfrm>
          <a:prstGeom prst="rect">
            <a:avLst/>
          </a:prstGeom>
        </p:spPr>
        <p:txBody>
          <a:bodyPr wrap="square" tIns="46800" bIns="46800">
            <a:normAutofit/>
          </a:bodyPr>
          <a:p>
            <a:pPr lvl="0" algn="just" fontAlgn="base">
              <a:lnSpc>
                <a:spcPct val="120000"/>
              </a:lnSpc>
              <a:spcAft>
                <a:spcPts val="1000"/>
              </a:spcAft>
              <a:defRPr/>
            </a:pPr>
            <a:r>
              <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购买理论是继存款理论之后出现的另一种负债理论，它对存款理论作了很大的否定。</a:t>
            </a:r>
            <a:endPar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28490" y="555212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68528" y="555212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二、负债管理理论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199515" y="1124585"/>
            <a:ext cx="10372725" cy="1419860"/>
          </a:xfrm>
          <a:prstGeom prst="rect">
            <a:avLst/>
          </a:prstGeom>
          <a:noFill/>
        </p:spPr>
        <p:txBody>
          <a:bodyPr wrap="square" rtlCol="0">
            <a:spAutoFit/>
          </a:bodyPr>
          <a:p>
            <a:pPr algn="just">
              <a:lnSpc>
                <a:spcPct val="120000"/>
              </a:lnSpc>
              <a:spcBef>
                <a:spcPts val="0"/>
              </a:spcBef>
              <a:spcAft>
                <a:spcPts val="0"/>
              </a:spcAft>
            </a:pPr>
            <a:r>
              <a:rPr lang="zh-CN" altLang="en-US" b="0">
                <a:latin typeface="微软雅黑" panose="020B0503020204020204" pitchFamily="34" charset="-122"/>
                <a:ea typeface="微软雅黑" panose="020B0503020204020204" pitchFamily="34" charset="-122"/>
              </a:rPr>
              <a:t>负债管理理论出现于 20 世纪 60 年代中期，与资产管理理论存在较大差别，在此之前，银行家看重资产管理理论。他们认为在资金运用方面可以由银行主动决定，而资金来源方面主动权在客户手中，银行是被动的。</a:t>
            </a:r>
            <a:endParaRPr lang="zh-CN" altLang="en-US" b="0">
              <a:latin typeface="微软雅黑" panose="020B0503020204020204" pitchFamily="34" charset="-122"/>
              <a:ea typeface="微软雅黑" panose="020B0503020204020204" pitchFamily="34" charset="-122"/>
            </a:endParaRPr>
          </a:p>
          <a:p>
            <a:pPr algn="just">
              <a:lnSpc>
                <a:spcPct val="120000"/>
              </a:lnSpc>
              <a:spcBef>
                <a:spcPts val="0"/>
              </a:spcBef>
              <a:spcAft>
                <a:spcPts val="0"/>
              </a:spcAft>
            </a:pPr>
            <a:r>
              <a:rPr lang="zh-CN" altLang="en-US" b="0">
                <a:latin typeface="微软雅黑" panose="020B0503020204020204" pitchFamily="34" charset="-122"/>
                <a:ea typeface="微软雅黑" panose="020B0503020204020204" pitchFamily="34" charset="-122"/>
              </a:rPr>
              <a:t>负债管理理论的发展依次经历了以下三个阶段。</a:t>
            </a:r>
            <a:endParaRPr lang="zh-CN" altLang="en-US" b="0">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988820"/>
            <a:ext cx="9304655" cy="340614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（三）社会主义信用</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社会主义制度下，由于存在着商品货币关系，从而在社会主义社会再生产过程中、在各个企业中，还存在着资金运动。在企业的资金循环中，由于种种原因，必然会一方面形成货币资金的暂时闲置，另一方面又有临时资金不足和补充资金的需要，这在客观上就要求采取某种形式把暂时闲置的货币资金动员起来，调剂给需要补充资金的企业单位。但是，在市场经济条件下，资金剩余者与资金短缺者都有各自的经济利益，这就决定了货币余缺的调剂只能借助于有借有还并要支付利息的信用形式才能实现，也只有如此，各个经济主体的地位才能得到尊重，其经济利益才能得到保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 探寻商业银行的产生与发展；</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模拟运用商业银行的各项基本业务；</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综合认知分析商业银行管理中的问题。</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custDataLst>
              <p:tags r:id="rId1"/>
            </p:custDataLst>
          </p:nvPr>
        </p:nvSpPr>
        <p:spPr>
          <a:xfrm>
            <a:off x="1031875" y="1208405"/>
            <a:ext cx="10175240" cy="1276350"/>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indent="0" algn="just" fontAlgn="ctr">
              <a:lnSpc>
                <a:spcPct val="140000"/>
              </a:lnSpc>
              <a:spcBef>
                <a:spcPts val="1000"/>
              </a:spcBef>
              <a:spcAft>
                <a:spcPts val="0"/>
              </a:spcAft>
              <a:buSzPct val="100000"/>
              <a:buFont typeface="Wingdings" panose="05000000000000000000" charset="0"/>
              <a:buNone/>
            </a:pPr>
            <a:r>
              <a:rPr sz="1800" b="1" strike="noStrike" spc="200" noProof="1" dirty="0">
                <a:solidFill>
                  <a:srgbClr val="2F75B4"/>
                </a:solidFill>
                <a:uFillTx/>
                <a:latin typeface="微软雅黑" panose="020B0503020204020204" pitchFamily="34" charset="-122"/>
                <a:ea typeface="微软雅黑" panose="020B0503020204020204" pitchFamily="34" charset="-122"/>
                <a:cs typeface="+mn-cs"/>
                <a:sym typeface="+mn-ea"/>
              </a:rPr>
              <a:t>（一）商业银行资产负债管理理论的基本原理</a:t>
            </a:r>
            <a:endParaRPr sz="1800" b="1" strike="noStrike" spc="200" noProof="1" dirty="0">
              <a:solidFill>
                <a:srgbClr val="2F75B4"/>
              </a:solidFill>
              <a:uFillTx/>
              <a:latin typeface="微软雅黑" panose="020B0503020204020204" pitchFamily="34" charset="-122"/>
              <a:ea typeface="微软雅黑" panose="020B0503020204020204" pitchFamily="34" charset="-122"/>
              <a:cs typeface="+mn-cs"/>
              <a:sym typeface="+mn-ea"/>
            </a:endParaRPr>
          </a:p>
          <a:p>
            <a:pPr lvl="0" indent="0" algn="just" fontAlgn="ctr">
              <a:lnSpc>
                <a:spcPct val="140000"/>
              </a:lnSpc>
              <a:spcBef>
                <a:spcPts val="1000"/>
              </a:spcBef>
              <a:spcAft>
                <a:spcPts val="0"/>
              </a:spcAft>
              <a:buSzPct val="100000"/>
              <a:buFont typeface="Wingdings" panose="05000000000000000000" charset="0"/>
              <a:buNone/>
            </a:pPr>
            <a:r>
              <a:rPr b="1"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资产负债管理原理是指从总体上管理银行资产和负债时，应当注意或遵循的一些带有普遍意义的原则和关系。</a:t>
            </a:r>
            <a:endParaRPr b="1"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3" name="组合 2"/>
          <p:cNvGrpSpPr/>
          <p:nvPr/>
        </p:nvGrpSpPr>
        <p:grpSpPr>
          <a:xfrm>
            <a:off x="1914525" y="3867785"/>
            <a:ext cx="895985" cy="888362"/>
            <a:chOff x="1065" y="5428"/>
            <a:chExt cx="1560" cy="1546"/>
          </a:xfrm>
          <a:solidFill>
            <a:schemeClr val="accent1"/>
          </a:solidFill>
        </p:grpSpPr>
        <p:sp>
          <p:nvSpPr>
            <p:cNvPr id="1642" name="Google Shape;1642;p48"/>
            <p:cNvSpPr/>
            <p:nvPr/>
          </p:nvSpPr>
          <p:spPr>
            <a:xfrm>
              <a:off x="1065" y="5428"/>
              <a:ext cx="1561" cy="1546"/>
            </a:xfrm>
            <a:prstGeom prst="ellipse">
              <a:avLst/>
            </a:prstGeom>
            <a:grpFill/>
            <a:ln>
              <a:noFill/>
            </a:ln>
          </p:spPr>
          <p:txBody>
            <a:bodyPr spcFirstLastPara="1" wrap="square" lIns="19067" tIns="19067" rIns="19067" bIns="19067" anchor="ctr" anchorCtr="0">
              <a:noAutofit/>
            </a:bodyPr>
            <a:p>
              <a:pPr marL="0" marR="0" lvl="0" indent="0" algn="l" defTabSz="457200" rtl="0" eaLnBrk="1" fontAlgn="auto" latinLnBrk="0" hangingPunct="1">
                <a:lnSpc>
                  <a:spcPct val="100000"/>
                </a:lnSpc>
                <a:spcBef>
                  <a:spcPts val="0"/>
                </a:spcBef>
                <a:spcAft>
                  <a:spcPts val="0"/>
                </a:spcAft>
                <a:buClr>
                  <a:srgbClr val="74808C"/>
                </a:buClr>
                <a:buSzPts val="800"/>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Google Shape;1642;p48"/>
            <p:cNvSpPr/>
            <p:nvPr/>
          </p:nvSpPr>
          <p:spPr>
            <a:xfrm>
              <a:off x="1433" y="5792"/>
              <a:ext cx="825" cy="817"/>
            </a:xfrm>
            <a:prstGeom prst="ellipse">
              <a:avLst/>
            </a:prstGeom>
            <a:grpFill/>
            <a:ln w="136525">
              <a:solidFill>
                <a:srgbClr val="FFFFFF"/>
              </a:solidFill>
            </a:ln>
          </p:spPr>
          <p:txBody>
            <a:bodyPr spcFirstLastPara="1" wrap="square" lIns="19067" tIns="19067" rIns="19067" bIns="19067" anchor="ctr" anchorCtr="0">
              <a:noAutofit/>
            </a:bodyPr>
            <a:p>
              <a:pPr marL="0" marR="0" lvl="0" indent="0" algn="l" defTabSz="457200" rtl="0" eaLnBrk="1" fontAlgn="auto" latinLnBrk="0" hangingPunct="1">
                <a:lnSpc>
                  <a:spcPct val="100000"/>
                </a:lnSpc>
                <a:spcBef>
                  <a:spcPts val="0"/>
                </a:spcBef>
                <a:spcAft>
                  <a:spcPts val="0"/>
                </a:spcAft>
                <a:buClr>
                  <a:srgbClr val="74808C"/>
                </a:buClr>
                <a:buSzPts val="800"/>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1075" name="组合 4"/>
          <p:cNvGrpSpPr/>
          <p:nvPr/>
        </p:nvGrpSpPr>
        <p:grpSpPr>
          <a:xfrm>
            <a:off x="2906713" y="3130233"/>
            <a:ext cx="7830127" cy="2268537"/>
            <a:chOff x="3158" y="3832"/>
            <a:chExt cx="14978" cy="4462"/>
          </a:xfrm>
        </p:grpSpPr>
        <p:sp>
          <p:nvSpPr>
            <p:cNvPr id="1645" name="Google Shape;1645;p48"/>
            <p:cNvSpPr/>
            <p:nvPr>
              <p:custDataLst>
                <p:tags r:id="rId2"/>
              </p:custDataLst>
            </p:nvPr>
          </p:nvSpPr>
          <p:spPr>
            <a:xfrm rot="10800000" flipH="1">
              <a:off x="14644" y="5995"/>
              <a:ext cx="2304" cy="1182"/>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rgbClr val="009587"/>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46" name="Google Shape;1646;p48"/>
            <p:cNvSpPr txBox="1"/>
            <p:nvPr>
              <p:custDataLst>
                <p:tags r:id="rId3"/>
              </p:custDataLst>
            </p:nvPr>
          </p:nvSpPr>
          <p:spPr>
            <a:xfrm>
              <a:off x="15214" y="6194"/>
              <a:ext cx="1147" cy="488"/>
            </a:xfrm>
            <a:prstGeom prst="rect">
              <a:avLst/>
            </a:prstGeom>
            <a:noFill/>
            <a:ln>
              <a:noFill/>
            </a:ln>
          </p:spPr>
          <p:txBody>
            <a:bodyPr spcFirstLastPara="1" wrap="square" lIns="19067" tIns="19067" rIns="19067" bIns="19067" anchor="ctr" anchorCtr="0">
              <a:noAutofit/>
            </a:bodyPr>
            <a:p>
              <a:pPr marR="0" algn="ctr" defTabSz="457200" fontAlgn="auto">
                <a:lnSpc>
                  <a:spcPct val="120000"/>
                </a:lnSpc>
                <a:spcBef>
                  <a:spcPts val="0"/>
                </a:spcBef>
                <a:spcAft>
                  <a:spcPts val="0"/>
                </a:spcAft>
                <a:buClrTx/>
                <a:buSzTx/>
                <a:buFontTx/>
                <a:defRPr/>
              </a:pPr>
              <a:r>
                <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rPr>
                <a:t>06</a:t>
              </a:r>
              <a:endPar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endParaRPr>
            </a:p>
          </p:txBody>
        </p:sp>
        <p:sp>
          <p:nvSpPr>
            <p:cNvPr id="1648" name="Google Shape;1648;p48"/>
            <p:cNvSpPr/>
            <p:nvPr>
              <p:custDataLst>
                <p:tags r:id="rId4"/>
              </p:custDataLst>
            </p:nvPr>
          </p:nvSpPr>
          <p:spPr>
            <a:xfrm>
              <a:off x="3158" y="4934"/>
              <a:ext cx="2304" cy="1181"/>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chemeClr val="accent2">
                <a:lumMod val="75000"/>
              </a:schemeClr>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49" name="Google Shape;1649;p48"/>
            <p:cNvSpPr txBox="1"/>
            <p:nvPr>
              <p:custDataLst>
                <p:tags r:id="rId5"/>
              </p:custDataLst>
            </p:nvPr>
          </p:nvSpPr>
          <p:spPr>
            <a:xfrm>
              <a:off x="3741" y="5440"/>
              <a:ext cx="1155" cy="488"/>
            </a:xfrm>
            <a:prstGeom prst="rect">
              <a:avLst/>
            </a:prstGeom>
            <a:noFill/>
            <a:ln>
              <a:noFill/>
            </a:ln>
          </p:spPr>
          <p:txBody>
            <a:bodyPr spcFirstLastPara="1" wrap="square" lIns="19067" tIns="19067" rIns="19067" bIns="19067" anchor="ctr" anchorCtr="0">
              <a:noAutofit/>
            </a:bodyPr>
            <a:p>
              <a:pPr marR="0" algn="ctr" defTabSz="457200" fontAlgn="auto">
                <a:lnSpc>
                  <a:spcPct val="120000"/>
                </a:lnSpc>
                <a:spcBef>
                  <a:spcPts val="0"/>
                </a:spcBef>
                <a:spcAft>
                  <a:spcPts val="0"/>
                </a:spcAft>
                <a:buClrTx/>
                <a:buSzTx/>
                <a:buFontTx/>
                <a:defRPr/>
              </a:pPr>
              <a:r>
                <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rPr>
                <a:t>01</a:t>
              </a:r>
              <a:endPar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endParaRPr>
            </a:p>
          </p:txBody>
        </p:sp>
        <p:sp>
          <p:nvSpPr>
            <p:cNvPr id="1654" name="Google Shape;1654;p48"/>
            <p:cNvSpPr/>
            <p:nvPr>
              <p:custDataLst>
                <p:tags r:id="rId6"/>
              </p:custDataLst>
            </p:nvPr>
          </p:nvSpPr>
          <p:spPr>
            <a:xfrm>
              <a:off x="7752" y="4934"/>
              <a:ext cx="2304" cy="1181"/>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chemeClr val="accent2">
                <a:lumMod val="75000"/>
              </a:schemeClr>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55" name="Google Shape;1655;p48"/>
            <p:cNvSpPr txBox="1"/>
            <p:nvPr>
              <p:custDataLst>
                <p:tags r:id="rId7"/>
              </p:custDataLst>
            </p:nvPr>
          </p:nvSpPr>
          <p:spPr>
            <a:xfrm>
              <a:off x="8381" y="5447"/>
              <a:ext cx="1081" cy="488"/>
            </a:xfrm>
            <a:prstGeom prst="rect">
              <a:avLst/>
            </a:prstGeom>
            <a:noFill/>
            <a:ln>
              <a:noFill/>
            </a:ln>
            <a:extLst>
              <a:ext uri="{909E8E84-426E-40DD-AFC4-6F175D3DCCD1}">
                <a14:hiddenFill xmlns:a14="http://schemas.microsoft.com/office/drawing/2010/main">
                  <a:solidFill>
                    <a:schemeClr val="accent2">
                      <a:lumMod val="75000"/>
                    </a:schemeClr>
                  </a:solidFill>
                </a14:hiddenFill>
              </a:ext>
            </a:extLst>
          </p:spPr>
          <p:txBody>
            <a:bodyPr spcFirstLastPara="1" wrap="square" lIns="19067" tIns="19067" rIns="19067" bIns="19067" anchor="ctr" anchorCtr="0">
              <a:noAutofit/>
            </a:bodyPr>
            <a:p>
              <a:pPr marR="0" algn="ctr" defTabSz="457200" fontAlgn="auto">
                <a:lnSpc>
                  <a:spcPct val="120000"/>
                </a:lnSpc>
                <a:spcBef>
                  <a:spcPts val="0"/>
                </a:spcBef>
                <a:spcAft>
                  <a:spcPts val="0"/>
                </a:spcAft>
                <a:buClrTx/>
                <a:buSzTx/>
                <a:buFontTx/>
                <a:defRPr/>
              </a:pPr>
              <a:r>
                <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rPr>
                <a:t>03</a:t>
              </a:r>
              <a:endPar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endParaRPr>
            </a:p>
          </p:txBody>
        </p:sp>
        <p:sp>
          <p:nvSpPr>
            <p:cNvPr id="1660" name="Google Shape;1660;p48"/>
            <p:cNvSpPr/>
            <p:nvPr>
              <p:custDataLst>
                <p:tags r:id="rId8"/>
              </p:custDataLst>
            </p:nvPr>
          </p:nvSpPr>
          <p:spPr>
            <a:xfrm>
              <a:off x="12346" y="4934"/>
              <a:ext cx="2304" cy="1181"/>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chemeClr val="accent2">
                <a:lumMod val="75000"/>
              </a:schemeClr>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61" name="Google Shape;1661;p48"/>
            <p:cNvSpPr txBox="1"/>
            <p:nvPr>
              <p:custDataLst>
                <p:tags r:id="rId9"/>
              </p:custDataLst>
            </p:nvPr>
          </p:nvSpPr>
          <p:spPr>
            <a:xfrm>
              <a:off x="12877" y="5456"/>
              <a:ext cx="1193" cy="488"/>
            </a:xfrm>
            <a:prstGeom prst="rect">
              <a:avLst/>
            </a:prstGeom>
            <a:noFill/>
            <a:ln>
              <a:noFill/>
            </a:ln>
          </p:spPr>
          <p:txBody>
            <a:bodyPr spcFirstLastPara="1" wrap="square" lIns="19067" tIns="19067" rIns="19067" bIns="19067" anchor="ctr" anchorCtr="0">
              <a:noAutofit/>
            </a:bodyPr>
            <a:p>
              <a:pPr marR="0" algn="ctr" defTabSz="457200" fontAlgn="auto">
                <a:lnSpc>
                  <a:spcPct val="120000"/>
                </a:lnSpc>
                <a:spcBef>
                  <a:spcPts val="0"/>
                </a:spcBef>
                <a:spcAft>
                  <a:spcPts val="0"/>
                </a:spcAft>
                <a:buClrTx/>
                <a:buSzTx/>
                <a:buFontTx/>
                <a:defRPr/>
              </a:pPr>
              <a:r>
                <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rPr>
                <a:t>05</a:t>
              </a:r>
              <a:endPar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endParaRPr>
            </a:p>
          </p:txBody>
        </p:sp>
        <p:sp>
          <p:nvSpPr>
            <p:cNvPr id="1666" name="Google Shape;1666;p48"/>
            <p:cNvSpPr/>
            <p:nvPr>
              <p:custDataLst>
                <p:tags r:id="rId10"/>
              </p:custDataLst>
            </p:nvPr>
          </p:nvSpPr>
          <p:spPr>
            <a:xfrm rot="10800000" flipH="1">
              <a:off x="5455" y="5995"/>
              <a:ext cx="2304" cy="1182"/>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rgbClr val="009587"/>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67" name="Google Shape;1667;p48"/>
            <p:cNvSpPr txBox="1"/>
            <p:nvPr>
              <p:custDataLst>
                <p:tags r:id="rId11"/>
              </p:custDataLst>
            </p:nvPr>
          </p:nvSpPr>
          <p:spPr>
            <a:xfrm>
              <a:off x="6145" y="6194"/>
              <a:ext cx="1070" cy="488"/>
            </a:xfrm>
            <a:prstGeom prst="rect">
              <a:avLst/>
            </a:prstGeom>
            <a:noFill/>
            <a:ln>
              <a:noFill/>
            </a:ln>
          </p:spPr>
          <p:txBody>
            <a:bodyPr spcFirstLastPara="1" wrap="square" lIns="19067" tIns="19067" rIns="19067" bIns="19067" anchor="ctr" anchorCtr="0">
              <a:noAutofit/>
            </a:bodyPr>
            <a:p>
              <a:pPr marR="0" algn="ctr" defTabSz="457200" fontAlgn="auto">
                <a:lnSpc>
                  <a:spcPct val="120000"/>
                </a:lnSpc>
                <a:spcBef>
                  <a:spcPts val="0"/>
                </a:spcBef>
                <a:spcAft>
                  <a:spcPts val="0"/>
                </a:spcAft>
                <a:buClrTx/>
                <a:buSzTx/>
                <a:buFontTx/>
                <a:defRPr/>
              </a:pPr>
              <a:r>
                <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rPr>
                <a:t>02</a:t>
              </a:r>
              <a:endPar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endParaRPr>
            </a:p>
          </p:txBody>
        </p:sp>
        <p:sp>
          <p:nvSpPr>
            <p:cNvPr id="1672" name="Google Shape;1672;p48"/>
            <p:cNvSpPr/>
            <p:nvPr>
              <p:custDataLst>
                <p:tags r:id="rId12"/>
              </p:custDataLst>
            </p:nvPr>
          </p:nvSpPr>
          <p:spPr>
            <a:xfrm rot="10800000" flipH="1">
              <a:off x="10049" y="5995"/>
              <a:ext cx="2304" cy="1182"/>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rgbClr val="009587"/>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73" name="Google Shape;1673;p48"/>
            <p:cNvSpPr txBox="1"/>
            <p:nvPr>
              <p:custDataLst>
                <p:tags r:id="rId13"/>
              </p:custDataLst>
            </p:nvPr>
          </p:nvSpPr>
          <p:spPr>
            <a:xfrm>
              <a:off x="10644" y="6194"/>
              <a:ext cx="1119" cy="488"/>
            </a:xfrm>
            <a:prstGeom prst="rect">
              <a:avLst/>
            </a:prstGeom>
            <a:noFill/>
            <a:ln>
              <a:noFill/>
            </a:ln>
          </p:spPr>
          <p:txBody>
            <a:bodyPr spcFirstLastPara="1" wrap="square" lIns="19067" tIns="19067" rIns="19067" bIns="19067" anchor="ctr" anchorCtr="0">
              <a:noAutofit/>
            </a:bodyPr>
            <a:p>
              <a:pPr marR="0" algn="ctr" defTabSz="457200" fontAlgn="auto">
                <a:lnSpc>
                  <a:spcPct val="120000"/>
                </a:lnSpc>
                <a:spcBef>
                  <a:spcPts val="0"/>
                </a:spcBef>
                <a:spcAft>
                  <a:spcPts val="0"/>
                </a:spcAft>
                <a:buClrTx/>
                <a:buSzTx/>
                <a:buFontTx/>
                <a:defRPr/>
              </a:pPr>
              <a:r>
                <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rPr>
                <a:t>04</a:t>
              </a:r>
              <a:endParaRPr kumimoji="0" lang="en-US" altLang="en-GB" sz="1600" kern="1200" cap="none" spc="150" normalizeH="0" noProof="0">
                <a:solidFill>
                  <a:srgbClr val="222222">
                    <a:lumMod val="90000"/>
                    <a:lumOff val="10000"/>
                  </a:srgb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custDataLst>
                <p:tags r:id="rId14"/>
              </p:custDataLst>
            </p:nvPr>
          </p:nvSpPr>
          <p:spPr>
            <a:xfrm>
              <a:off x="3569" y="3832"/>
              <a:ext cx="3050" cy="925"/>
            </a:xfrm>
            <a:prstGeom prst="rect">
              <a:avLst/>
            </a:prstGeom>
            <a:noFill/>
          </p:spPr>
          <p:txBody>
            <a:bodyPr wrap="square" rtlCol="0" anchor="b">
              <a:noAutofit/>
            </a:bodyPr>
            <a:p>
              <a:pPr algn="ctr" defTabSz="457200">
                <a:lnSpc>
                  <a:spcPct val="120000"/>
                </a:lnSpc>
                <a:defRPr/>
              </a:pPr>
              <a:r>
                <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rPr>
                <a:t>规模对称原理</a:t>
              </a:r>
              <a:endPar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2" name="文本框 1"/>
            <p:cNvSpPr txBox="1"/>
            <p:nvPr>
              <p:custDataLst>
                <p:tags r:id="rId15"/>
              </p:custDataLst>
            </p:nvPr>
          </p:nvSpPr>
          <p:spPr>
            <a:xfrm>
              <a:off x="5637" y="7369"/>
              <a:ext cx="3408" cy="925"/>
            </a:xfrm>
            <a:prstGeom prst="rect">
              <a:avLst/>
            </a:prstGeom>
            <a:noFill/>
          </p:spPr>
          <p:txBody>
            <a:bodyPr wrap="square" rtlCol="0" anchor="t">
              <a:noAutofit/>
            </a:bodyPr>
            <a:p>
              <a:pPr algn="ctr" defTabSz="457200">
                <a:lnSpc>
                  <a:spcPct val="120000"/>
                </a:lnSpc>
                <a:defRPr/>
              </a:pPr>
              <a:r>
                <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rPr>
                <a:t>结构对称原理</a:t>
              </a:r>
              <a:endPar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4" name="文本框 3"/>
            <p:cNvSpPr txBox="1"/>
            <p:nvPr>
              <p:custDataLst>
                <p:tags r:id="rId16"/>
              </p:custDataLst>
            </p:nvPr>
          </p:nvSpPr>
          <p:spPr>
            <a:xfrm>
              <a:off x="10476" y="7369"/>
              <a:ext cx="3050" cy="925"/>
            </a:xfrm>
            <a:prstGeom prst="rect">
              <a:avLst/>
            </a:prstGeom>
            <a:noFill/>
          </p:spPr>
          <p:txBody>
            <a:bodyPr wrap="square" rtlCol="0" anchor="t">
              <a:noAutofit/>
            </a:bodyPr>
            <a:p>
              <a:pPr algn="ctr" defTabSz="457200">
                <a:lnSpc>
                  <a:spcPct val="120000"/>
                </a:lnSpc>
                <a:defRPr/>
              </a:pPr>
              <a:r>
                <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rPr>
                <a:t>目标互补原理</a:t>
              </a:r>
              <a:endPar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6" name="文本框 5"/>
            <p:cNvSpPr txBox="1"/>
            <p:nvPr>
              <p:custDataLst>
                <p:tags r:id="rId17"/>
              </p:custDataLst>
            </p:nvPr>
          </p:nvSpPr>
          <p:spPr>
            <a:xfrm>
              <a:off x="15086" y="7369"/>
              <a:ext cx="3050" cy="925"/>
            </a:xfrm>
            <a:prstGeom prst="rect">
              <a:avLst/>
            </a:prstGeom>
            <a:noFill/>
          </p:spPr>
          <p:txBody>
            <a:bodyPr wrap="square" rtlCol="0" anchor="t">
              <a:noAutofit/>
            </a:bodyPr>
            <a:p>
              <a:pPr algn="ctr" defTabSz="457200">
                <a:lnSpc>
                  <a:spcPct val="120000"/>
                </a:lnSpc>
                <a:defRPr/>
              </a:pPr>
              <a:r>
                <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rPr>
                <a:t>比例管理原理</a:t>
              </a:r>
              <a:endPar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25" name="文本框 24"/>
            <p:cNvSpPr txBox="1"/>
            <p:nvPr>
              <p:custDataLst>
                <p:tags r:id="rId18"/>
              </p:custDataLst>
            </p:nvPr>
          </p:nvSpPr>
          <p:spPr>
            <a:xfrm>
              <a:off x="7834" y="3832"/>
              <a:ext cx="3707" cy="925"/>
            </a:xfrm>
            <a:prstGeom prst="rect">
              <a:avLst/>
            </a:prstGeom>
            <a:noFill/>
          </p:spPr>
          <p:txBody>
            <a:bodyPr wrap="square" rtlCol="0" anchor="b">
              <a:noAutofit/>
            </a:bodyPr>
            <a:p>
              <a:pPr algn="ctr" defTabSz="457200">
                <a:lnSpc>
                  <a:spcPct val="120000"/>
                </a:lnSpc>
                <a:defRPr/>
              </a:pPr>
              <a:r>
                <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rPr>
                <a:t>速度对称原理</a:t>
              </a:r>
              <a:endPar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8" name="文本框 7"/>
            <p:cNvSpPr txBox="1"/>
            <p:nvPr>
              <p:custDataLst>
                <p:tags r:id="rId19"/>
              </p:custDataLst>
            </p:nvPr>
          </p:nvSpPr>
          <p:spPr>
            <a:xfrm>
              <a:off x="12727" y="3832"/>
              <a:ext cx="3050" cy="925"/>
            </a:xfrm>
            <a:prstGeom prst="rect">
              <a:avLst/>
            </a:prstGeom>
            <a:noFill/>
          </p:spPr>
          <p:txBody>
            <a:bodyPr wrap="square" rtlCol="0" anchor="b">
              <a:noAutofit/>
            </a:bodyPr>
            <a:p>
              <a:pPr algn="ctr" defTabSz="457200">
                <a:lnSpc>
                  <a:spcPct val="120000"/>
                </a:lnSpc>
                <a:defRPr/>
              </a:pPr>
              <a:r>
                <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rPr>
                <a:t>利率管理原理</a:t>
              </a:r>
              <a:endParaRPr kumimoji="1" lang="zh-CN" altLang="en-US" sz="1400" spc="150" noProof="1">
                <a:solidFill>
                  <a:srgbClr val="222222">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10" name="Google Shape;1645;p48"/>
            <p:cNvSpPr/>
            <p:nvPr>
              <p:custDataLst>
                <p:tags r:id="rId20"/>
              </p:custDataLst>
            </p:nvPr>
          </p:nvSpPr>
          <p:spPr>
            <a:xfrm rot="10800000" flipH="1">
              <a:off x="14645" y="5945"/>
              <a:ext cx="2304" cy="1182"/>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chemeClr val="accent1"/>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Google Shape;1666;p48"/>
            <p:cNvSpPr/>
            <p:nvPr>
              <p:custDataLst>
                <p:tags r:id="rId21"/>
              </p:custDataLst>
            </p:nvPr>
          </p:nvSpPr>
          <p:spPr>
            <a:xfrm rot="10800000" flipH="1">
              <a:off x="5456" y="5945"/>
              <a:ext cx="2304" cy="1182"/>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chemeClr val="accent1"/>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Google Shape;1672;p48"/>
            <p:cNvSpPr/>
            <p:nvPr>
              <p:custDataLst>
                <p:tags r:id="rId22"/>
              </p:custDataLst>
            </p:nvPr>
          </p:nvSpPr>
          <p:spPr>
            <a:xfrm rot="10800000" flipH="1">
              <a:off x="10050" y="5945"/>
              <a:ext cx="2304" cy="1182"/>
            </a:xfrm>
            <a:custGeom>
              <a:avLst/>
              <a:gdLst/>
              <a:ahLst/>
              <a:cxnLst/>
              <a:rect l="l" t="t" r="r" b="b"/>
              <a:pathLst>
                <a:path w="21534" h="21599" extrusionOk="0">
                  <a:moveTo>
                    <a:pt x="18068" y="0"/>
                  </a:moveTo>
                  <a:cubicBezTo>
                    <a:pt x="17919" y="-1"/>
                    <a:pt x="17772" y="110"/>
                    <a:pt x="17662" y="332"/>
                  </a:cubicBezTo>
                  <a:lnTo>
                    <a:pt x="14753" y="6023"/>
                  </a:lnTo>
                  <a:cubicBezTo>
                    <a:pt x="14528" y="6463"/>
                    <a:pt x="14528" y="7177"/>
                    <a:pt x="14753" y="7617"/>
                  </a:cubicBezTo>
                  <a:cubicBezTo>
                    <a:pt x="14978" y="8057"/>
                    <a:pt x="15343" y="8057"/>
                    <a:pt x="15568" y="7617"/>
                  </a:cubicBezTo>
                  <a:lnTo>
                    <a:pt x="17507" y="3823"/>
                  </a:lnTo>
                  <a:lnTo>
                    <a:pt x="17507" y="15982"/>
                  </a:lnTo>
                  <a:cubicBezTo>
                    <a:pt x="17539" y="16819"/>
                    <a:pt x="17391" y="17643"/>
                    <a:pt x="17098" y="18256"/>
                  </a:cubicBezTo>
                  <a:cubicBezTo>
                    <a:pt x="16780" y="18923"/>
                    <a:pt x="16325" y="19271"/>
                    <a:pt x="15860" y="19205"/>
                  </a:cubicBezTo>
                  <a:lnTo>
                    <a:pt x="533" y="19296"/>
                  </a:lnTo>
                  <a:cubicBezTo>
                    <a:pt x="238" y="19351"/>
                    <a:pt x="10" y="19826"/>
                    <a:pt x="0" y="20406"/>
                  </a:cubicBezTo>
                  <a:cubicBezTo>
                    <a:pt x="-10" y="21016"/>
                    <a:pt x="223" y="21537"/>
                    <a:pt x="533" y="21599"/>
                  </a:cubicBezTo>
                  <a:lnTo>
                    <a:pt x="16315" y="21508"/>
                  </a:lnTo>
                  <a:cubicBezTo>
                    <a:pt x="16973" y="21408"/>
                    <a:pt x="17583" y="20801"/>
                    <a:pt x="18012" y="19822"/>
                  </a:cubicBezTo>
                  <a:cubicBezTo>
                    <a:pt x="18355" y="19041"/>
                    <a:pt x="18560" y="18066"/>
                    <a:pt x="18599" y="17039"/>
                  </a:cubicBezTo>
                  <a:lnTo>
                    <a:pt x="18599" y="3800"/>
                  </a:lnTo>
                  <a:lnTo>
                    <a:pt x="20550" y="7617"/>
                  </a:lnTo>
                  <a:cubicBezTo>
                    <a:pt x="20775" y="8057"/>
                    <a:pt x="21140" y="8057"/>
                    <a:pt x="21365" y="7617"/>
                  </a:cubicBezTo>
                  <a:cubicBezTo>
                    <a:pt x="21590" y="7177"/>
                    <a:pt x="21590" y="6463"/>
                    <a:pt x="21365" y="6023"/>
                  </a:cubicBezTo>
                  <a:lnTo>
                    <a:pt x="18477" y="332"/>
                  </a:lnTo>
                  <a:cubicBezTo>
                    <a:pt x="18368" y="119"/>
                    <a:pt x="18221" y="2"/>
                    <a:pt x="18068" y="0"/>
                  </a:cubicBezTo>
                  <a:close/>
                </a:path>
              </a:pathLst>
            </a:custGeom>
            <a:solidFill>
              <a:schemeClr val="accent1"/>
            </a:solidFill>
            <a:ln>
              <a:noFill/>
            </a:ln>
          </p:spPr>
          <p:txBody>
            <a:bodyPr spcFirstLastPara="1" wrap="square" lIns="0" tIns="0" rIns="0" bIns="0" anchor="ctr" anchorCtr="0">
              <a:noAutofit/>
            </a:bodyPr>
            <a:p>
              <a:pPr marL="0" marR="0" lvl="0" indent="0" algn="l" defTabSz="457200" rtl="0" eaLnBrk="1" fontAlgn="auto" latinLnBrk="0" hangingPunct="1">
                <a:lnSpc>
                  <a:spcPct val="100000"/>
                </a:lnSpc>
                <a:spcBef>
                  <a:spcPts val="0"/>
                </a:spcBef>
                <a:spcAft>
                  <a:spcPts val="0"/>
                </a:spcAft>
                <a:buClrTx/>
                <a:buSzTx/>
                <a:buFontTx/>
                <a:buNone/>
                <a:defRPr/>
              </a:pPr>
              <a:endParaRPr kumimoji="0" sz="1065" b="0" i="0" u="none" strike="noStrike" kern="1200" cap="none" spc="0" normalizeH="0" baseline="0" noProof="0">
                <a:ln>
                  <a:noFill/>
                </a:ln>
                <a:solidFill>
                  <a:srgbClr val="74808C"/>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1100" name="组合 28"/>
          <p:cNvGrpSpPr/>
          <p:nvPr/>
        </p:nvGrpSpPr>
        <p:grpSpPr>
          <a:xfrm>
            <a:off x="927100" y="341313"/>
            <a:ext cx="10360025" cy="523875"/>
            <a:chOff x="1459" y="538"/>
            <a:chExt cx="16315" cy="825"/>
          </a:xfrm>
        </p:grpSpPr>
        <p:cxnSp>
          <p:nvCxnSpPr>
            <p:cNvPr id="53" name="直接连接符 52"/>
            <p:cNvCxnSpPr/>
            <p:nvPr>
              <p:custDataLst>
                <p:tags r:id="rId23"/>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4"/>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25"/>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4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三、资产负债管理理论</a:t>
              </a:r>
              <a:endParaRPr sz="24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26"/>
    </p:custDataLst>
  </p:cSld>
  <p:clrMapOvr>
    <a:masterClrMapping/>
  </p:clrMapOvr>
  <p:transition spd="slow">
    <p:blinds/>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三、资产负债管理理论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12" name="文本框 11"/>
          <p:cNvSpPr txBox="1"/>
          <p:nvPr>
            <p:custDataLst>
              <p:tags r:id="rId3"/>
            </p:custDataLst>
          </p:nvPr>
        </p:nvSpPr>
        <p:spPr>
          <a:xfrm>
            <a:off x="3598863" y="2490153"/>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1. 资产管理</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 name="文本框 1"/>
          <p:cNvSpPr txBox="1"/>
          <p:nvPr>
            <p:custDataLst>
              <p:tags r:id="rId4"/>
            </p:custDataLst>
          </p:nvPr>
        </p:nvSpPr>
        <p:spPr>
          <a:xfrm>
            <a:off x="3743325" y="2849245"/>
            <a:ext cx="7546975" cy="410845"/>
          </a:xfrm>
          <a:prstGeom prst="rect">
            <a:avLst/>
          </a:prstGeom>
          <a:noFill/>
          <a:ln w="9525">
            <a:noFill/>
          </a:ln>
        </p:spPr>
        <p:txBody>
          <a:bodyPr wrap="square" anchor="t">
            <a:spAutoFit/>
          </a:bodyPr>
          <a:p>
            <a:pPr>
              <a:lnSpc>
                <a:spcPct val="130000"/>
              </a:lnSpc>
            </a:pPr>
            <a:r>
              <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资产管理一般由准备金管理、贷款管理和证券投资管理等三部分组成。</a:t>
            </a:r>
            <a:endParaRPr lang="zh-CN" altLang="zh-CN" sz="1600" b="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5"/>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2" name="文本框 21"/>
          <p:cNvSpPr txBox="1"/>
          <p:nvPr>
            <p:custDataLst>
              <p:tags r:id="rId6"/>
            </p:custDataLst>
          </p:nvPr>
        </p:nvSpPr>
        <p:spPr>
          <a:xfrm>
            <a:off x="3598863" y="4337527"/>
            <a:ext cx="7548563" cy="337185"/>
          </a:xfrm>
          <a:prstGeom prst="rect">
            <a:avLst/>
          </a:prstGeom>
          <a:noFill/>
        </p:spPr>
        <p:txBody>
          <a:bodyPr wrap="square" rtlCol="0" anchor="ctr" anchorCtr="0">
            <a:spAutoFit/>
          </a:bodyPr>
          <a:p>
            <a:r>
              <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rPr>
              <a:t>2. 负债管理</a:t>
            </a:r>
            <a:endParaRPr sz="1600" spc="100" noProof="1" dirty="0">
              <a:solidFill>
                <a:schemeClr val="tx1">
                  <a:lumMod val="65000"/>
                  <a:lumOff val="35000"/>
                </a:schemeClr>
              </a:solidFill>
              <a:latin typeface="微软雅黑" panose="020B0503020204020204" pitchFamily="34" charset="-122"/>
              <a:ea typeface="微软雅黑" panose="020B0503020204020204" pitchFamily="34" charset="-122"/>
              <a:cs typeface="+mn-cs"/>
              <a:sym typeface="+mn-ea"/>
            </a:endParaRPr>
          </a:p>
        </p:txBody>
      </p:sp>
      <p:sp>
        <p:nvSpPr>
          <p:cNvPr id="23" name="文本框 22"/>
          <p:cNvSpPr txBox="1"/>
          <p:nvPr>
            <p:custDataLst>
              <p:tags r:id="rId7"/>
            </p:custDataLst>
          </p:nvPr>
        </p:nvSpPr>
        <p:spPr>
          <a:xfrm>
            <a:off x="3738563" y="4675188"/>
            <a:ext cx="7548563" cy="410845"/>
          </a:xfrm>
          <a:prstGeom prst="rect">
            <a:avLst/>
          </a:prstGeom>
          <a:noFill/>
          <a:ln w="9525">
            <a:noFill/>
          </a:ln>
        </p:spPr>
        <p:txBody>
          <a:bodyPr wrap="square" anchor="t">
            <a:spAutoFit/>
          </a:bodyPr>
          <a:p>
            <a:pPr>
              <a:lnSpc>
                <a:spcPct val="130000"/>
              </a:lnSpc>
            </a:pPr>
            <a:r>
              <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负债管理包括资本管理、存款管理和借入款管理。</a:t>
            </a:r>
            <a:endParaRPr lang="zh-CN" altLang="en-US" sz="1600" b="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8"/>
            </p:custDataLst>
          </p:nvPr>
        </p:nvPicPr>
        <p:blipFill>
          <a:blip r:embed="rId9"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10"/>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11"/>
            </p:custDataLst>
          </p:nvPr>
        </p:nvPicPr>
        <p:blipFill>
          <a:blip r:embed="rId12"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74" name="文本框 73"/>
          <p:cNvSpPr txBox="1"/>
          <p:nvPr/>
        </p:nvSpPr>
        <p:spPr>
          <a:xfrm>
            <a:off x="839312" y="1376363"/>
            <a:ext cx="4450080" cy="368300"/>
          </a:xfrm>
          <a:prstGeom prst="rect">
            <a:avLst/>
          </a:prstGeom>
          <a:noFill/>
        </p:spPr>
        <p:txBody>
          <a:bodyPr wrap="none" rtlCol="0" anchor="t">
            <a:spAutoFit/>
          </a:bodyPr>
          <a:p>
            <a:pPr algn="ctr"/>
            <a:r>
              <a:rPr lang="zh-CN" altLang="en-US" sz="18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（二）商业银行资产负债管理的内容</a:t>
            </a:r>
            <a:endParaRPr lang="zh-CN" altLang="en-US" sz="18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Tree>
    <p:custDataLst>
      <p:tags r:id="rId13"/>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p:tgtEl>
                                          <p:spTgt spid="22"/>
                                        </p:tgtEl>
                                        <p:attrNameLst>
                                          <p:attrName>ppt_y</p:attrName>
                                        </p:attrNameLst>
                                      </p:cBhvr>
                                      <p:tavLst>
                                        <p:tav tm="0">
                                          <p:val>
                                            <p:strVal val="#ppt_y-#ppt_h*1.125000"/>
                                          </p:val>
                                        </p:tav>
                                        <p:tav tm="100000">
                                          <p:val>
                                            <p:strVal val="#ppt_y"/>
                                          </p:val>
                                        </p:tav>
                                      </p:tavLst>
                                    </p:anim>
                                    <p:animEffect transition="in" filter="wipe(down)">
                                      <p:cBhvr>
                                        <p:cTn id="18" dur="500"/>
                                        <p:tgtEl>
                                          <p:spTgt spid="22"/>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2" grpId="0"/>
      <p:bldP spid="2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7110"/>
            <a:ext cx="6388100" cy="166497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任务六</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商业银行的信用创造</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1817370"/>
            <a:ext cx="9304655" cy="387794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（一）原始存款</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原始存款是与派生存款相对称的，是商业银行存款的重要组成部分。原始存款指客户以现金形式存入银行的直接存款。</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（一）原始存款</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派生存款指银行由发放贷款而创造出的存款，是原始存款的对称，是原始存款的派生和扩大。</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（三）存款准备金</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存款准备金是指金融机构为保证客户提取存款和资金清算需要而准备的，从银行所有存款中抽取的，存放在中央银行的存款，中央银行要求的存款准备金占其存款总额的比例就是存款准备金率。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4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一、商业银行信用创造所涉及的基本概念</a:t>
              </a:r>
              <a:endParaRPr sz="24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16990" y="1717040"/>
            <a:ext cx="9304655" cy="40055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（一）商业银行信用创造的过程</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商业银行信用创造的基本原理对各类存款都是成立的，但是通过支票存款的创造（即银行的活期存款）来说明这一原理则最为简洁明了。为了能够清楚地说明商业银行信用创造的过程，简便起见，需做如下假设。</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第一，商业银行只保留法定准备金，超额准备金全部用于放款或投资。第二，商业银行的客户（包括存款人和借款人）将其一切收入均存入银行，并使用支票结算方式，不提取现金。第三，银行体系由中央银行以及至少两家以上的商业银行组成。第四，商业银行只经营支票存款，不经营定期存款，即存款形式没有转化的渠道。第五，法定的存款准备金率为 20%，原始存款为 100 万元。</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二、商业银行信用创造的过程</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131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二、商业银行信用创造的过程</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4"/>
            </p:custDataLst>
          </p:nvPr>
        </p:nvSpPr>
        <p:spPr>
          <a:xfrm>
            <a:off x="1108075" y="1381125"/>
            <a:ext cx="99472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（二）商业银行信用创造的制约因素</a:t>
            </a:r>
            <a:endParaRPr lang="zh-CN" altLang="en-US" sz="1800" b="1"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圆角矩形 52"/>
          <p:cNvSpPr/>
          <p:nvPr>
            <p:custDataLst>
              <p:tags r:id="rId5"/>
            </p:custDataLst>
          </p:nvPr>
        </p:nvSpPr>
        <p:spPr>
          <a:xfrm>
            <a:off x="1492250" y="2654300"/>
            <a:ext cx="34925" cy="2089150"/>
          </a:xfrm>
          <a:prstGeom prst="roundRect">
            <a:avLst>
              <a:gd name="adj" fmla="val 50000"/>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3" name="组合 2"/>
          <p:cNvGrpSpPr/>
          <p:nvPr/>
        </p:nvGrpSpPr>
        <p:grpSpPr>
          <a:xfrm>
            <a:off x="2038350" y="2352675"/>
            <a:ext cx="5080000" cy="1584325"/>
            <a:chOff x="3211" y="3706"/>
            <a:chExt cx="7999" cy="2493"/>
          </a:xfrm>
        </p:grpSpPr>
        <p:sp>
          <p:nvSpPr>
            <p:cNvPr id="47" name="ï$ḻiďê"/>
            <p:cNvSpPr txBox="1"/>
            <p:nvPr>
              <p:custDataLst>
                <p:tags r:id="rId6"/>
              </p:custDataLst>
            </p:nvPr>
          </p:nvSpPr>
          <p:spPr bwMode="auto">
            <a:xfrm>
              <a:off x="3211" y="3706"/>
              <a:ext cx="6847" cy="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defTabSz="913765" fontAlgn="base">
                <a:buSzPct val="25000"/>
                <a:defRPr/>
              </a:pPr>
              <a:r>
                <a:rPr lang="en-US" altLang="zh-CN" sz="1600" b="1" strike="noStrike" spc="12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1. 法定存款准备金率</a:t>
              </a:r>
              <a:endParaRPr lang="en-US" altLang="zh-CN" sz="1600" b="1" strike="noStrike" spc="12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1321" name="文本框 5"/>
            <p:cNvSpPr txBox="1"/>
            <p:nvPr>
              <p:custDataLst>
                <p:tags r:id="rId7"/>
              </p:custDataLst>
            </p:nvPr>
          </p:nvSpPr>
          <p:spPr>
            <a:xfrm>
              <a:off x="3764" y="4655"/>
              <a:ext cx="7446" cy="1545"/>
            </a:xfrm>
            <a:prstGeom prst="rect">
              <a:avLst/>
            </a:prstGeom>
            <a:noFill/>
            <a:ln w="9525">
              <a:noFill/>
            </a:ln>
          </p:spPr>
          <p:txBody>
            <a:bodyPr wrap="square" lIns="90000" tIns="0" rIns="90000" bIns="46800" anchor="t" anchorCtr="0"/>
            <a:p>
              <a:pPr algn="just">
                <a:lnSpc>
                  <a:spcPct val="140000"/>
                </a:lnSpc>
              </a:pPr>
              <a:r>
                <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rPr>
                <a:t>通过上述存款创造过程可以看到，在原始存款既定的情况下，银行创造存款能力的大小基本上取决于法定存款准备金率的高低，法定存款准备金率越高，银行扩张存款的能力就越小，反之亦然。</a:t>
              </a:r>
              <a:endPar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4" name="组合 3"/>
          <p:cNvGrpSpPr/>
          <p:nvPr>
            <p:custDataLst>
              <p:tags r:id="rId8"/>
            </p:custDataLst>
          </p:nvPr>
        </p:nvGrpSpPr>
        <p:grpSpPr>
          <a:xfrm>
            <a:off x="1054735" y="2433953"/>
            <a:ext cx="925830" cy="949960"/>
            <a:chOff x="1661" y="3042"/>
            <a:chExt cx="1458" cy="1496"/>
          </a:xfrm>
          <a:solidFill>
            <a:srgbClr val="1AA3AA"/>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41323" name="图形 18"/>
          <p:cNvPicPr>
            <a:picLocks noChangeAspect="1"/>
          </p:cNvPicPr>
          <p:nvPr>
            <p:custDataLst>
              <p:tags r:id="rId9"/>
            </p:custDataLst>
          </p:nvPr>
        </p:nvPicPr>
        <p:blipFill>
          <a:blip r:embed="rId10"/>
          <a:stretch>
            <a:fillRect/>
          </a:stretch>
        </p:blipFill>
        <p:spPr>
          <a:xfrm>
            <a:off x="1230313" y="2620963"/>
            <a:ext cx="574675" cy="576262"/>
          </a:xfrm>
          <a:prstGeom prst="rect">
            <a:avLst/>
          </a:prstGeom>
          <a:noFill/>
          <a:ln w="9525">
            <a:noFill/>
          </a:ln>
        </p:spPr>
      </p:pic>
      <p:grpSp>
        <p:nvGrpSpPr>
          <p:cNvPr id="5" name="组合 4"/>
          <p:cNvGrpSpPr/>
          <p:nvPr/>
        </p:nvGrpSpPr>
        <p:grpSpPr>
          <a:xfrm>
            <a:off x="2143125" y="4186238"/>
            <a:ext cx="4973638" cy="1989137"/>
            <a:chOff x="3376" y="6592"/>
            <a:chExt cx="7832" cy="3134"/>
          </a:xfrm>
        </p:grpSpPr>
        <p:sp>
          <p:nvSpPr>
            <p:cNvPr id="22" name="ï$ḻiďê"/>
            <p:cNvSpPr txBox="1"/>
            <p:nvPr>
              <p:custDataLst>
                <p:tags r:id="rId11"/>
              </p:custDataLst>
            </p:nvPr>
          </p:nvSpPr>
          <p:spPr bwMode="auto">
            <a:xfrm>
              <a:off x="3376" y="6592"/>
              <a:ext cx="6517" cy="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lvl="0" defTabSz="913765" fontAlgn="base">
                <a:buSzPct val="25000"/>
                <a:defRPr/>
              </a:pPr>
              <a:r>
                <a:rPr sz="1600" b="1" strike="noStrike" spc="12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2. 提现率（现金漏损率）</a:t>
              </a:r>
              <a:endParaRPr sz="1600" b="1" strike="noStrike" spc="12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1326" name="文本框 5"/>
            <p:cNvSpPr txBox="1"/>
            <p:nvPr>
              <p:custDataLst>
                <p:tags r:id="rId12"/>
              </p:custDataLst>
            </p:nvPr>
          </p:nvSpPr>
          <p:spPr>
            <a:xfrm>
              <a:off x="3766" y="7488"/>
              <a:ext cx="7443" cy="2239"/>
            </a:xfrm>
            <a:prstGeom prst="rect">
              <a:avLst/>
            </a:prstGeom>
            <a:noFill/>
            <a:ln w="9525">
              <a:noFill/>
            </a:ln>
          </p:spPr>
          <p:txBody>
            <a:bodyPr wrap="square" lIns="90000" tIns="0" rIns="90000" bIns="46800" anchor="t" anchorCtr="0"/>
            <a:p>
              <a:pPr algn="just">
                <a:lnSpc>
                  <a:spcPct val="140000"/>
                </a:lnSpc>
              </a:pPr>
              <a:r>
                <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rPr>
                <a:t>现金漏损是说客户总是会从商业银行提取多多少少的现金，致使一部分存款从银行系统流出，而现金漏损率则是指现金漏损与存款总额之间的比率，也称提现率。</a:t>
              </a:r>
              <a:endParaRPr lang="zh-CN" altLang="en-US" sz="1400" b="0">
                <a:solidFill>
                  <a:srgbClr val="404040"/>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4" name="组合 23"/>
          <p:cNvGrpSpPr/>
          <p:nvPr>
            <p:custDataLst>
              <p:tags r:id="rId13"/>
            </p:custDataLst>
          </p:nvPr>
        </p:nvGrpSpPr>
        <p:grpSpPr>
          <a:xfrm>
            <a:off x="1055685" y="4304855"/>
            <a:ext cx="925833" cy="949960"/>
            <a:chOff x="1661" y="3042"/>
            <a:chExt cx="1458" cy="1496"/>
          </a:xfrm>
          <a:solidFill>
            <a:srgbClr val="69A35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41328" name="图形 26"/>
          <p:cNvPicPr>
            <a:picLocks noChangeAspect="1"/>
          </p:cNvPicPr>
          <p:nvPr>
            <p:custDataLst>
              <p:tags r:id="rId14"/>
            </p:custDataLst>
          </p:nvPr>
        </p:nvPicPr>
        <p:blipFill>
          <a:blip r:embed="rId10"/>
          <a:stretch>
            <a:fillRect/>
          </a:stretch>
        </p:blipFill>
        <p:spPr>
          <a:xfrm>
            <a:off x="1230313" y="4492625"/>
            <a:ext cx="576262" cy="574675"/>
          </a:xfrm>
          <a:prstGeom prst="rect">
            <a:avLst/>
          </a:prstGeom>
          <a:noFill/>
          <a:ln w="9525">
            <a:noFill/>
          </a:ln>
        </p:spPr>
      </p:pic>
      <p:sp>
        <p:nvSpPr>
          <p:cNvPr id="21" name="圆角矩形 52"/>
          <p:cNvSpPr/>
          <p:nvPr>
            <p:custDataLst>
              <p:tags r:id="rId15"/>
            </p:custDataLst>
          </p:nvPr>
        </p:nvSpPr>
        <p:spPr>
          <a:xfrm>
            <a:off x="1492250" y="4305300"/>
            <a:ext cx="34925" cy="2482850"/>
          </a:xfrm>
          <a:prstGeom prst="roundRect">
            <a:avLst>
              <a:gd name="adj" fmla="val 50000"/>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algn="ctr" fontAlgn="base"/>
            <a:endParaRPr lang="zh-CN" altLang="en-US" strike="noStrike" noProof="1"/>
          </a:p>
        </p:txBody>
      </p:sp>
      <p:grpSp>
        <p:nvGrpSpPr>
          <p:cNvPr id="28" name="组合 27"/>
          <p:cNvGrpSpPr/>
          <p:nvPr>
            <p:custDataLst>
              <p:tags r:id="rId16"/>
            </p:custDataLst>
          </p:nvPr>
        </p:nvGrpSpPr>
        <p:grpSpPr>
          <a:xfrm>
            <a:off x="7312660" y="2409825"/>
            <a:ext cx="3827143" cy="3391535"/>
            <a:chOff x="12505" y="4678"/>
            <a:chExt cx="5369" cy="3367"/>
          </a:xfrm>
        </p:grpSpPr>
        <p:sp>
          <p:nvSpPr>
            <p:cNvPr id="29" name="PA-圆角矩形 2"/>
            <p:cNvSpPr/>
            <p:nvPr/>
          </p:nvSpPr>
          <p:spPr>
            <a:xfrm>
              <a:off x="12505" y="4678"/>
              <a:ext cx="4322" cy="465"/>
            </a:xfrm>
            <a:prstGeom prst="roundRect">
              <a:avLst>
                <a:gd name="adj" fmla="val 8586"/>
              </a:avLst>
            </a:prstGeom>
            <a:blipFill dpi="0" rotWithShape="0">
              <a:blip r:embed="rId17"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0" name="PA-圆角矩形 3"/>
            <p:cNvSpPr/>
            <p:nvPr/>
          </p:nvSpPr>
          <p:spPr>
            <a:xfrm>
              <a:off x="13552" y="5168"/>
              <a:ext cx="4322" cy="465"/>
            </a:xfrm>
            <a:prstGeom prst="roundRect">
              <a:avLst>
                <a:gd name="adj" fmla="val 8586"/>
              </a:avLst>
            </a:prstGeom>
            <a:blipFill dpi="0" rotWithShape="0">
              <a:blip r:embed="rId17" cstate="screen"/>
              <a:srcRect/>
              <a:stretch>
                <a:fillRect l="-24000" t="-479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1" name="PA-圆角矩形 4"/>
            <p:cNvSpPr/>
            <p:nvPr/>
          </p:nvSpPr>
          <p:spPr>
            <a:xfrm>
              <a:off x="12777" y="5658"/>
              <a:ext cx="4322" cy="465"/>
            </a:xfrm>
            <a:prstGeom prst="roundRect">
              <a:avLst>
                <a:gd name="adj" fmla="val 8586"/>
              </a:avLst>
            </a:prstGeom>
            <a:blipFill dpi="0" rotWithShape="0">
              <a:blip r:embed="rId17" cstate="screen"/>
              <a:srcRect/>
              <a:stretch>
                <a:fillRect l="-6000" t="-584000" r="-18000" b="-78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2" name="PA-圆角矩形 5"/>
            <p:cNvSpPr/>
            <p:nvPr/>
          </p:nvSpPr>
          <p:spPr>
            <a:xfrm>
              <a:off x="12505" y="6148"/>
              <a:ext cx="5151" cy="917"/>
            </a:xfrm>
            <a:prstGeom prst="roundRect">
              <a:avLst>
                <a:gd name="adj" fmla="val 8586"/>
              </a:avLst>
            </a:prstGeom>
            <a:blipFill dpi="0" rotWithShape="0">
              <a:blip r:embed="rId17" cstate="screen"/>
              <a:srcRect/>
              <a:stretch>
                <a:fillRect t="-350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3" name="PA-圆角矩形 6"/>
            <p:cNvSpPr/>
            <p:nvPr/>
          </p:nvSpPr>
          <p:spPr>
            <a:xfrm>
              <a:off x="12505" y="7090"/>
              <a:ext cx="4322" cy="465"/>
            </a:xfrm>
            <a:prstGeom prst="roundRect">
              <a:avLst>
                <a:gd name="adj" fmla="val 8586"/>
              </a:avLst>
            </a:prstGeom>
            <a:blipFill dpi="0" rotWithShape="0">
              <a:blip r:embed="rId17" cstate="screen"/>
              <a:srcRect/>
              <a:stretch>
                <a:fillRect t="-892000" r="-24000" b="-47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4" name="PA-圆角矩形 7"/>
            <p:cNvSpPr/>
            <p:nvPr/>
          </p:nvSpPr>
          <p:spPr>
            <a:xfrm>
              <a:off x="13379" y="7580"/>
              <a:ext cx="4322" cy="465"/>
            </a:xfrm>
            <a:prstGeom prst="roundRect">
              <a:avLst>
                <a:gd name="adj" fmla="val 8586"/>
              </a:avLst>
            </a:prstGeom>
            <a:blipFill dpi="0" rotWithShape="0">
              <a:blip r:embed="rId17"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Tree>
    <p:custDataLst>
      <p:tags r:id="rId18"/>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567498" y="2040573"/>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322830" y="1884045"/>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超额准备率</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超额准备是说稳健的银行家一定不会将银行的存款准备金全额贷出，为了安全和应付意外，商业银行总是会保持一部分超过法定准备金的资金准备。</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136015" y="1728470"/>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307148" y="1940560"/>
            <a:ext cx="574675" cy="576263"/>
          </a:xfrm>
          <a:prstGeom prst="rect">
            <a:avLst/>
          </a:prstGeom>
          <a:noFill/>
          <a:ln w="9525">
            <a:noFill/>
          </a:ln>
        </p:spPr>
      </p:pic>
      <p:sp>
        <p:nvSpPr>
          <p:cNvPr id="21" name="圆角矩形 52"/>
          <p:cNvSpPr/>
          <p:nvPr>
            <p:custDataLst>
              <p:tags r:id="rId6"/>
            </p:custDataLst>
          </p:nvPr>
        </p:nvSpPr>
        <p:spPr>
          <a:xfrm>
            <a:off x="1569085" y="3696335"/>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126805" y="3758755"/>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307148" y="3883660"/>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二、商业银行信用创造的过程</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356485" y="3812540"/>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定期存款准备金比例</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商业银行的存款有多种形式，而前面在假设中银行存款只有一种形式——支票存款（活期存款）。</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922841" cy="5012277"/>
            <a:chOff x="1843" y="1876"/>
            <a:chExt cx="15478" cy="6039"/>
          </a:xfrm>
        </p:grpSpPr>
        <p:sp>
          <p:nvSpPr>
            <p:cNvPr id="114" name="圆角矩形 113"/>
            <p:cNvSpPr/>
            <p:nvPr>
              <p:custDataLst>
                <p:tags r:id="rId1"/>
              </p:custDataLst>
            </p:nvPr>
          </p:nvSpPr>
          <p:spPr>
            <a:xfrm>
              <a:off x="2158" y="2137"/>
              <a:ext cx="15163"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1127760" y="1532890"/>
            <a:ext cx="5466715" cy="4454525"/>
          </a:xfrm>
          <a:prstGeom prst="rect">
            <a:avLst/>
          </a:prstGeom>
        </p:spPr>
      </p:pic>
      <p:pic>
        <p:nvPicPr>
          <p:cNvPr id="4" name="图片 3"/>
          <p:cNvPicPr>
            <a:picLocks noChangeAspect="1"/>
          </p:cNvPicPr>
          <p:nvPr/>
        </p:nvPicPr>
        <p:blipFill>
          <a:blip r:embed="rId11"/>
          <a:stretch>
            <a:fillRect/>
          </a:stretch>
        </p:blipFill>
        <p:spPr>
          <a:xfrm>
            <a:off x="6442075" y="2708910"/>
            <a:ext cx="5151755" cy="2240915"/>
          </a:xfrm>
          <a:prstGeom prst="rect">
            <a:avLst/>
          </a:prstGeom>
        </p:spPr>
      </p:pic>
    </p:spTree>
    <p:custDataLst>
      <p:tags r:id="rId12"/>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商业银行概述</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911225" y="1628775"/>
            <a:ext cx="6427470" cy="43554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商业银行是经营存款、放款和汇兑业务，充当信用中介和支付中介的金融机构。商业银行是伴随着商品货币经济和信用制度的发展而产生和发展起来的。它是由最初的货币经营业逐渐演变发展为现代商业银行的。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这一名称，源于早期资本主义银行的经营特征。最初，以英格兰银行为代表的商业银行资金来源主要是短期存款，资金运用主要是发放短期性商业贷款。由于这种贷款以商业活动为基础，与商业行为和企业的产销活动相结合，因此，人们就把发放这种贷款的银行称为“商业银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392035" y="1844675"/>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一、商业银行的概念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277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（一）商业银行是企业</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商业银行是依法设立的企业法人，具有现代企业的基本特征。商业银行和一般的工商企业一样，具有从事业务经营所必需的自有资本，依法设立、自主经营、照章纳税、独立核算、自担风险、自负盈亏。</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二、商业银行的性质</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240" y="1223963"/>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从商业银行的概念来看，其内涵包括三个方面的含义，也体现了商业银行的性质。</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（二）商业银行是特殊的企业</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0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与一般工商企业相比较，其经营对象、活动领域、社会责任及对整个经济的影响程度均不相同，因此，它是一种特殊的企业。具体表现在：工商企业经营的是具有一定使用价值的商品，从事着围绕商品而展开的各种经济活动；而商业银行是以金融资产和金融负债为经营对象，经营的是具有特殊使用价值的一般等价物的特殊商品——货币和货币资本，经营的内容包括货币的收付、借贷以及各种与货币运动相关的金融服务产品。</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025" y="2060575"/>
            <a:ext cx="930465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（三）商业银行是特殊的金融企业</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与中央银行仅仅面向政府和金融机构提供服务、其他金融机构只能从事某一方面或某几个方面的金融服务不同，商业银行是面向工商企业、公众及政府乃至各类金融机构经营业务的特殊金融企业。它能够提供比其他金融机构更多、更全面的金融服务，能够吸收活期存款。随着金融自由化和金融创新的发展，商业银行经营的业务和提供的服务范围将越来越广泛，现代商业银行正向“万能银行”和“金融百货公司”方向发展。</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二、商业银行的性质</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custDataLst>
              <p:tags r:id="rId1"/>
            </p:custDataLst>
          </p:nvPr>
        </p:nvSpPr>
        <p:spPr>
          <a:xfrm>
            <a:off x="1270953" y="1340168"/>
            <a:ext cx="8720138" cy="760730"/>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indent="0" algn="just" fontAlgn="ctr">
              <a:lnSpc>
                <a:spcPct val="140000"/>
              </a:lnSpc>
              <a:spcBef>
                <a:spcPts val="1000"/>
              </a:spcBef>
              <a:spcAft>
                <a:spcPts val="0"/>
              </a:spcAft>
              <a:buSzPct val="100000"/>
              <a:buFont typeface="Wingdings" panose="05000000000000000000" charset="0"/>
              <a:buNone/>
            </a:pPr>
            <a:r>
              <a:rPr lang="zh-CN" b="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商业银行的职能是指商业银行作为经营货币这一特殊商品的金融企业，通过其业务为整个经济社会所承担的功能。商业银行的职能表现为以下几点。</a:t>
            </a:r>
            <a:endParaRPr lang="zh-CN" b="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grpSp>
        <p:nvGrpSpPr>
          <p:cNvPr id="133122" name="组合 28"/>
          <p:cNvGrpSpPr/>
          <p:nvPr/>
        </p:nvGrpSpPr>
        <p:grpSpPr>
          <a:xfrm>
            <a:off x="927100" y="341313"/>
            <a:ext cx="10360025" cy="523875"/>
            <a:chOff x="1459" y="538"/>
            <a:chExt cx="16315" cy="825"/>
          </a:xfrm>
        </p:grpSpPr>
        <p:cxnSp>
          <p:nvCxnSpPr>
            <p:cNvPr id="53" name="直接连接符 52"/>
            <p:cNvCxnSpPr/>
            <p:nvPr>
              <p:custDataLst>
                <p:tags r:id="rId2"/>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3"/>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4"/>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4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三、商业银行的职能</a:t>
              </a:r>
              <a:endParaRPr sz="24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33126" name="组合 6"/>
          <p:cNvGrpSpPr/>
          <p:nvPr/>
        </p:nvGrpSpPr>
        <p:grpSpPr>
          <a:xfrm>
            <a:off x="5051425" y="3240088"/>
            <a:ext cx="2392363" cy="2038350"/>
            <a:chOff x="5257220" y="2868176"/>
            <a:chExt cx="1683270" cy="1315721"/>
          </a:xfrm>
        </p:grpSpPr>
        <p:sp>
          <p:nvSpPr>
            <p:cNvPr id="133127" name="PA-任意多边形 81"/>
            <p:cNvSpPr/>
            <p:nvPr>
              <p:custDataLst>
                <p:tags r:id="rId5"/>
              </p:custDataLst>
            </p:nvPr>
          </p:nvSpPr>
          <p:spPr>
            <a:xfrm>
              <a:off x="5394195" y="3875703"/>
              <a:ext cx="59356" cy="66205"/>
            </a:xfrm>
            <a:custGeom>
              <a:avLst/>
              <a:gdLst/>
              <a:ahLst/>
              <a:cxnLst>
                <a:cxn ang="0">
                  <a:pos x="10792" y="7157"/>
                </a:cxn>
                <a:cxn ang="0">
                  <a:pos x="10792" y="7157"/>
                </a:cxn>
                <a:cxn ang="0">
                  <a:pos x="7194" y="35786"/>
                </a:cxn>
                <a:cxn ang="0">
                  <a:pos x="19785" y="55469"/>
                </a:cxn>
                <a:cxn ang="0">
                  <a:pos x="48564" y="59047"/>
                </a:cxn>
                <a:cxn ang="0">
                  <a:pos x="48564" y="59047"/>
                </a:cxn>
                <a:cxn ang="0">
                  <a:pos x="53960" y="30418"/>
                </a:cxn>
                <a:cxn ang="0">
                  <a:pos x="39570" y="12525"/>
                </a:cxn>
                <a:cxn ang="0">
                  <a:pos x="10792" y="7157"/>
                </a:cxn>
              </a:cxnLst>
              <a:pathLst>
                <a:path w="33" h="37">
                  <a:moveTo>
                    <a:pt x="6" y="4"/>
                  </a:moveTo>
                  <a:cubicBezTo>
                    <a:pt x="6" y="4"/>
                    <a:pt x="6" y="4"/>
                    <a:pt x="6" y="4"/>
                  </a:cubicBezTo>
                  <a:cubicBezTo>
                    <a:pt x="1" y="8"/>
                    <a:pt x="0" y="15"/>
                    <a:pt x="4" y="20"/>
                  </a:cubicBezTo>
                  <a:cubicBezTo>
                    <a:pt x="11" y="31"/>
                    <a:pt x="11" y="31"/>
                    <a:pt x="11" y="31"/>
                  </a:cubicBezTo>
                  <a:cubicBezTo>
                    <a:pt x="15" y="36"/>
                    <a:pt x="22" y="37"/>
                    <a:pt x="27" y="33"/>
                  </a:cubicBezTo>
                  <a:cubicBezTo>
                    <a:pt x="27" y="33"/>
                    <a:pt x="27" y="33"/>
                    <a:pt x="27" y="33"/>
                  </a:cubicBezTo>
                  <a:cubicBezTo>
                    <a:pt x="32" y="30"/>
                    <a:pt x="33" y="22"/>
                    <a:pt x="30" y="17"/>
                  </a:cubicBezTo>
                  <a:cubicBezTo>
                    <a:pt x="22" y="7"/>
                    <a:pt x="22" y="7"/>
                    <a:pt x="22" y="7"/>
                  </a:cubicBezTo>
                  <a:cubicBezTo>
                    <a:pt x="19" y="2"/>
                    <a:pt x="11" y="0"/>
                    <a:pt x="6" y="4"/>
                  </a:cubicBezTo>
                  <a:close/>
                </a:path>
              </a:pathLst>
            </a:custGeom>
            <a:solidFill>
              <a:srgbClr val="F7C2AB"/>
            </a:solidFill>
            <a:ln w="9525">
              <a:noFill/>
            </a:ln>
          </p:spPr>
          <p:txBody>
            <a:bodyPr/>
            <a:p>
              <a:endParaRPr lang="zh-CN" altLang="en-US"/>
            </a:p>
          </p:txBody>
        </p:sp>
        <p:sp>
          <p:nvSpPr>
            <p:cNvPr id="133128" name="PA-任意多边形 82"/>
            <p:cNvSpPr/>
            <p:nvPr>
              <p:custDataLst>
                <p:tags r:id="rId6"/>
              </p:custDataLst>
            </p:nvPr>
          </p:nvSpPr>
          <p:spPr>
            <a:xfrm>
              <a:off x="5302117" y="3884074"/>
              <a:ext cx="73814" cy="137736"/>
            </a:xfrm>
            <a:custGeom>
              <a:avLst/>
              <a:gdLst/>
              <a:ahLst/>
              <a:cxnLst>
                <a:cxn ang="0">
                  <a:pos x="54010" y="137736"/>
                </a:cxn>
                <a:cxn ang="0">
                  <a:pos x="54010" y="134111"/>
                </a:cxn>
                <a:cxn ang="0">
                  <a:pos x="54010" y="134111"/>
                </a:cxn>
                <a:cxn ang="0">
                  <a:pos x="39607" y="114175"/>
                </a:cxn>
                <a:cxn ang="0">
                  <a:pos x="43208" y="114175"/>
                </a:cxn>
                <a:cxn ang="0">
                  <a:pos x="66612" y="97865"/>
                </a:cxn>
                <a:cxn ang="0">
                  <a:pos x="66612" y="97865"/>
                </a:cxn>
                <a:cxn ang="0">
                  <a:pos x="52209" y="77929"/>
                </a:cxn>
                <a:cxn ang="0">
                  <a:pos x="72013" y="61618"/>
                </a:cxn>
                <a:cxn ang="0">
                  <a:pos x="72013" y="61618"/>
                </a:cxn>
                <a:cxn ang="0">
                  <a:pos x="52209" y="39870"/>
                </a:cxn>
                <a:cxn ang="0">
                  <a:pos x="50409" y="39870"/>
                </a:cxn>
                <a:cxn ang="0">
                  <a:pos x="66612" y="23560"/>
                </a:cxn>
                <a:cxn ang="0">
                  <a:pos x="66612" y="23560"/>
                </a:cxn>
                <a:cxn ang="0">
                  <a:pos x="48609" y="1812"/>
                </a:cxn>
                <a:cxn ang="0">
                  <a:pos x="32406" y="0"/>
                </a:cxn>
                <a:cxn ang="0">
                  <a:pos x="19803" y="3624"/>
                </a:cxn>
                <a:cxn ang="0">
                  <a:pos x="7201" y="27184"/>
                </a:cxn>
                <a:cxn ang="0">
                  <a:pos x="0" y="101489"/>
                </a:cxn>
                <a:cxn ang="0">
                  <a:pos x="0" y="105114"/>
                </a:cxn>
                <a:cxn ang="0">
                  <a:pos x="34206" y="135923"/>
                </a:cxn>
                <a:cxn ang="0">
                  <a:pos x="54010" y="137736"/>
                </a:cxn>
              </a:cxnLst>
              <a:pathLst>
                <a:path w="41" h="76">
                  <a:moveTo>
                    <a:pt x="30" y="76"/>
                  </a:moveTo>
                  <a:cubicBezTo>
                    <a:pt x="30" y="76"/>
                    <a:pt x="30" y="75"/>
                    <a:pt x="30" y="74"/>
                  </a:cubicBezTo>
                  <a:cubicBezTo>
                    <a:pt x="30" y="74"/>
                    <a:pt x="30" y="74"/>
                    <a:pt x="30" y="74"/>
                  </a:cubicBezTo>
                  <a:cubicBezTo>
                    <a:pt x="31" y="69"/>
                    <a:pt x="27" y="65"/>
                    <a:pt x="22" y="63"/>
                  </a:cubicBezTo>
                  <a:cubicBezTo>
                    <a:pt x="24" y="63"/>
                    <a:pt x="24" y="63"/>
                    <a:pt x="24" y="63"/>
                  </a:cubicBezTo>
                  <a:cubicBezTo>
                    <a:pt x="31" y="64"/>
                    <a:pt x="36" y="60"/>
                    <a:pt x="37" y="54"/>
                  </a:cubicBezTo>
                  <a:cubicBezTo>
                    <a:pt x="37" y="54"/>
                    <a:pt x="37" y="54"/>
                    <a:pt x="37" y="54"/>
                  </a:cubicBezTo>
                  <a:cubicBezTo>
                    <a:pt x="37" y="49"/>
                    <a:pt x="34" y="45"/>
                    <a:pt x="29" y="43"/>
                  </a:cubicBezTo>
                  <a:cubicBezTo>
                    <a:pt x="35" y="43"/>
                    <a:pt x="40" y="39"/>
                    <a:pt x="40" y="34"/>
                  </a:cubicBezTo>
                  <a:cubicBezTo>
                    <a:pt x="40" y="34"/>
                    <a:pt x="40" y="34"/>
                    <a:pt x="40" y="34"/>
                  </a:cubicBezTo>
                  <a:cubicBezTo>
                    <a:pt x="41" y="28"/>
                    <a:pt x="36" y="23"/>
                    <a:pt x="29" y="22"/>
                  </a:cubicBezTo>
                  <a:cubicBezTo>
                    <a:pt x="28" y="22"/>
                    <a:pt x="28" y="22"/>
                    <a:pt x="28" y="22"/>
                  </a:cubicBezTo>
                  <a:cubicBezTo>
                    <a:pt x="33" y="21"/>
                    <a:pt x="37" y="18"/>
                    <a:pt x="37" y="13"/>
                  </a:cubicBezTo>
                  <a:cubicBezTo>
                    <a:pt x="37" y="13"/>
                    <a:pt x="37" y="13"/>
                    <a:pt x="37" y="13"/>
                  </a:cubicBezTo>
                  <a:cubicBezTo>
                    <a:pt x="38" y="7"/>
                    <a:pt x="33" y="2"/>
                    <a:pt x="27" y="1"/>
                  </a:cubicBezTo>
                  <a:cubicBezTo>
                    <a:pt x="18" y="0"/>
                    <a:pt x="18" y="0"/>
                    <a:pt x="18" y="0"/>
                  </a:cubicBezTo>
                  <a:cubicBezTo>
                    <a:pt x="15" y="0"/>
                    <a:pt x="13" y="1"/>
                    <a:pt x="11" y="2"/>
                  </a:cubicBezTo>
                  <a:cubicBezTo>
                    <a:pt x="7" y="5"/>
                    <a:pt x="4" y="9"/>
                    <a:pt x="4" y="15"/>
                  </a:cubicBezTo>
                  <a:cubicBezTo>
                    <a:pt x="0" y="56"/>
                    <a:pt x="0" y="56"/>
                    <a:pt x="0" y="56"/>
                  </a:cubicBezTo>
                  <a:cubicBezTo>
                    <a:pt x="0" y="57"/>
                    <a:pt x="0" y="57"/>
                    <a:pt x="0" y="58"/>
                  </a:cubicBezTo>
                  <a:cubicBezTo>
                    <a:pt x="1" y="66"/>
                    <a:pt x="9" y="74"/>
                    <a:pt x="19" y="75"/>
                  </a:cubicBezTo>
                  <a:lnTo>
                    <a:pt x="30" y="76"/>
                  </a:lnTo>
                  <a:close/>
                </a:path>
              </a:pathLst>
            </a:custGeom>
            <a:solidFill>
              <a:srgbClr val="FAD9CA"/>
            </a:solidFill>
            <a:ln w="9525">
              <a:noFill/>
            </a:ln>
          </p:spPr>
          <p:txBody>
            <a:bodyPr/>
            <a:p>
              <a:endParaRPr lang="zh-CN" altLang="en-US"/>
            </a:p>
          </p:txBody>
        </p:sp>
        <p:sp>
          <p:nvSpPr>
            <p:cNvPr id="133129" name="PA-任意多边形 86"/>
            <p:cNvSpPr/>
            <p:nvPr>
              <p:custDataLst>
                <p:tags r:id="rId7"/>
              </p:custDataLst>
            </p:nvPr>
          </p:nvSpPr>
          <p:spPr>
            <a:xfrm>
              <a:off x="5266352" y="3982239"/>
              <a:ext cx="84468" cy="39571"/>
            </a:xfrm>
            <a:custGeom>
              <a:avLst/>
              <a:gdLst/>
              <a:ahLst/>
              <a:cxnLst>
                <a:cxn ang="0">
                  <a:pos x="1797" y="16188"/>
                </a:cxn>
                <a:cxn ang="0">
                  <a:pos x="1797" y="16188"/>
                </a:cxn>
                <a:cxn ang="0">
                  <a:pos x="44929" y="35973"/>
                </a:cxn>
                <a:cxn ang="0">
                  <a:pos x="84468" y="26980"/>
                </a:cxn>
                <a:cxn ang="0">
                  <a:pos x="84468" y="26980"/>
                </a:cxn>
                <a:cxn ang="0">
                  <a:pos x="68293" y="7194"/>
                </a:cxn>
                <a:cxn ang="0">
                  <a:pos x="21566" y="1798"/>
                </a:cxn>
                <a:cxn ang="0">
                  <a:pos x="1797" y="16188"/>
                </a:cxn>
              </a:cxnLst>
              <a:pathLst>
                <a:path w="47" h="22">
                  <a:moveTo>
                    <a:pt x="1" y="9"/>
                  </a:moveTo>
                  <a:cubicBezTo>
                    <a:pt x="1" y="9"/>
                    <a:pt x="1" y="9"/>
                    <a:pt x="1" y="9"/>
                  </a:cubicBezTo>
                  <a:cubicBezTo>
                    <a:pt x="0" y="22"/>
                    <a:pt x="17" y="19"/>
                    <a:pt x="25" y="20"/>
                  </a:cubicBezTo>
                  <a:cubicBezTo>
                    <a:pt x="35" y="21"/>
                    <a:pt x="46" y="22"/>
                    <a:pt x="47" y="15"/>
                  </a:cubicBezTo>
                  <a:cubicBezTo>
                    <a:pt x="47" y="15"/>
                    <a:pt x="47" y="15"/>
                    <a:pt x="47" y="15"/>
                  </a:cubicBezTo>
                  <a:cubicBezTo>
                    <a:pt x="47" y="10"/>
                    <a:pt x="43" y="5"/>
                    <a:pt x="38" y="4"/>
                  </a:cubicBezTo>
                  <a:cubicBezTo>
                    <a:pt x="12" y="1"/>
                    <a:pt x="12" y="1"/>
                    <a:pt x="12" y="1"/>
                  </a:cubicBezTo>
                  <a:cubicBezTo>
                    <a:pt x="6" y="0"/>
                    <a:pt x="2" y="4"/>
                    <a:pt x="1" y="9"/>
                  </a:cubicBezTo>
                  <a:close/>
                </a:path>
              </a:pathLst>
            </a:custGeom>
            <a:solidFill>
              <a:srgbClr val="FAD9CA"/>
            </a:solidFill>
            <a:ln w="9525">
              <a:noFill/>
            </a:ln>
          </p:spPr>
          <p:txBody>
            <a:bodyPr/>
            <a:p>
              <a:endParaRPr lang="zh-CN" altLang="en-US"/>
            </a:p>
          </p:txBody>
        </p:sp>
        <p:sp>
          <p:nvSpPr>
            <p:cNvPr id="133130" name="PA-任意多边形 87"/>
            <p:cNvSpPr/>
            <p:nvPr>
              <p:custDataLst>
                <p:tags r:id="rId8"/>
              </p:custDataLst>
            </p:nvPr>
          </p:nvSpPr>
          <p:spPr>
            <a:xfrm>
              <a:off x="5338644" y="3884074"/>
              <a:ext cx="21307" cy="32722"/>
            </a:xfrm>
            <a:custGeom>
              <a:avLst/>
              <a:gdLst/>
              <a:ahLst/>
              <a:cxnLst>
                <a:cxn ang="0">
                  <a:pos x="1775" y="30904"/>
                </a:cxn>
                <a:cxn ang="0">
                  <a:pos x="1775" y="30904"/>
                </a:cxn>
                <a:cxn ang="0">
                  <a:pos x="21307" y="18178"/>
                </a:cxn>
                <a:cxn ang="0">
                  <a:pos x="21307" y="18178"/>
                </a:cxn>
                <a:cxn ang="0">
                  <a:pos x="5326" y="0"/>
                </a:cxn>
                <a:cxn ang="0">
                  <a:pos x="3551" y="0"/>
                </a:cxn>
                <a:cxn ang="0">
                  <a:pos x="0" y="14543"/>
                </a:cxn>
                <a:cxn ang="0">
                  <a:pos x="1775" y="30904"/>
                </a:cxn>
              </a:cxnLst>
              <a:pathLst>
                <a:path w="12" h="18">
                  <a:moveTo>
                    <a:pt x="1" y="17"/>
                  </a:moveTo>
                  <a:cubicBezTo>
                    <a:pt x="1" y="17"/>
                    <a:pt x="1" y="17"/>
                    <a:pt x="1" y="17"/>
                  </a:cubicBezTo>
                  <a:cubicBezTo>
                    <a:pt x="7" y="18"/>
                    <a:pt x="11" y="15"/>
                    <a:pt x="12" y="10"/>
                  </a:cubicBezTo>
                  <a:cubicBezTo>
                    <a:pt x="12" y="10"/>
                    <a:pt x="12" y="10"/>
                    <a:pt x="12" y="10"/>
                  </a:cubicBezTo>
                  <a:cubicBezTo>
                    <a:pt x="12" y="5"/>
                    <a:pt x="8" y="1"/>
                    <a:pt x="3" y="0"/>
                  </a:cubicBezTo>
                  <a:cubicBezTo>
                    <a:pt x="2" y="0"/>
                    <a:pt x="2" y="0"/>
                    <a:pt x="2" y="0"/>
                  </a:cubicBezTo>
                  <a:cubicBezTo>
                    <a:pt x="1" y="2"/>
                    <a:pt x="1" y="5"/>
                    <a:pt x="0" y="8"/>
                  </a:cubicBezTo>
                  <a:cubicBezTo>
                    <a:pt x="0" y="11"/>
                    <a:pt x="0" y="14"/>
                    <a:pt x="1" y="17"/>
                  </a:cubicBezTo>
                  <a:close/>
                </a:path>
              </a:pathLst>
            </a:custGeom>
            <a:solidFill>
              <a:srgbClr val="FAD9CA"/>
            </a:solidFill>
            <a:ln w="9525">
              <a:noFill/>
            </a:ln>
          </p:spPr>
          <p:txBody>
            <a:bodyPr/>
            <a:p>
              <a:endParaRPr lang="zh-CN" altLang="en-US"/>
            </a:p>
          </p:txBody>
        </p:sp>
        <p:sp>
          <p:nvSpPr>
            <p:cNvPr id="133131" name="PA-任意多边形 88"/>
            <p:cNvSpPr/>
            <p:nvPr>
              <p:custDataLst>
                <p:tags r:id="rId9"/>
              </p:custDataLst>
            </p:nvPr>
          </p:nvSpPr>
          <p:spPr>
            <a:xfrm>
              <a:off x="5343971" y="3922123"/>
              <a:ext cx="21307" cy="32722"/>
            </a:xfrm>
            <a:custGeom>
              <a:avLst/>
              <a:gdLst/>
              <a:ahLst/>
              <a:cxnLst>
                <a:cxn ang="0">
                  <a:pos x="1775" y="32722"/>
                </a:cxn>
                <a:cxn ang="0">
                  <a:pos x="1775" y="32722"/>
                </a:cxn>
                <a:cxn ang="0">
                  <a:pos x="21307" y="18178"/>
                </a:cxn>
                <a:cxn ang="0">
                  <a:pos x="21307" y="18178"/>
                </a:cxn>
                <a:cxn ang="0">
                  <a:pos x="5326" y="0"/>
                </a:cxn>
                <a:cxn ang="0">
                  <a:pos x="3551" y="0"/>
                </a:cxn>
                <a:cxn ang="0">
                  <a:pos x="0" y="14543"/>
                </a:cxn>
                <a:cxn ang="0">
                  <a:pos x="1775" y="32722"/>
                </a:cxn>
              </a:cxnLst>
              <a:pathLst>
                <a:path w="12" h="18">
                  <a:moveTo>
                    <a:pt x="1" y="18"/>
                  </a:moveTo>
                  <a:cubicBezTo>
                    <a:pt x="1" y="18"/>
                    <a:pt x="1" y="18"/>
                    <a:pt x="1" y="18"/>
                  </a:cubicBezTo>
                  <a:cubicBezTo>
                    <a:pt x="7" y="18"/>
                    <a:pt x="11" y="15"/>
                    <a:pt x="12" y="10"/>
                  </a:cubicBezTo>
                  <a:cubicBezTo>
                    <a:pt x="12" y="10"/>
                    <a:pt x="12" y="10"/>
                    <a:pt x="12" y="10"/>
                  </a:cubicBezTo>
                  <a:cubicBezTo>
                    <a:pt x="12" y="5"/>
                    <a:pt x="8" y="1"/>
                    <a:pt x="3" y="0"/>
                  </a:cubicBezTo>
                  <a:cubicBezTo>
                    <a:pt x="2" y="0"/>
                    <a:pt x="2" y="0"/>
                    <a:pt x="2" y="0"/>
                  </a:cubicBezTo>
                  <a:cubicBezTo>
                    <a:pt x="1" y="3"/>
                    <a:pt x="1" y="5"/>
                    <a:pt x="0" y="8"/>
                  </a:cubicBezTo>
                  <a:cubicBezTo>
                    <a:pt x="0" y="11"/>
                    <a:pt x="0" y="14"/>
                    <a:pt x="1" y="18"/>
                  </a:cubicBezTo>
                  <a:close/>
                </a:path>
              </a:pathLst>
            </a:custGeom>
            <a:solidFill>
              <a:srgbClr val="FAD9CA"/>
            </a:solidFill>
            <a:ln w="9525">
              <a:noFill/>
            </a:ln>
          </p:spPr>
          <p:txBody>
            <a:bodyPr/>
            <a:p>
              <a:endParaRPr lang="zh-CN" altLang="en-US"/>
            </a:p>
          </p:txBody>
        </p:sp>
        <p:sp>
          <p:nvSpPr>
            <p:cNvPr id="133132" name="PA-任意多边形 89"/>
            <p:cNvSpPr/>
            <p:nvPr>
              <p:custDataLst>
                <p:tags r:id="rId10"/>
              </p:custDataLst>
            </p:nvPr>
          </p:nvSpPr>
          <p:spPr>
            <a:xfrm>
              <a:off x="5338644" y="3958649"/>
              <a:ext cx="21307" cy="30439"/>
            </a:xfrm>
            <a:custGeom>
              <a:avLst/>
              <a:gdLst/>
              <a:ahLst/>
              <a:cxnLst>
                <a:cxn ang="0">
                  <a:pos x="1775" y="28648"/>
                </a:cxn>
                <a:cxn ang="0">
                  <a:pos x="1775" y="28648"/>
                </a:cxn>
                <a:cxn ang="0">
                  <a:pos x="21307" y="16114"/>
                </a:cxn>
                <a:cxn ang="0">
                  <a:pos x="21307" y="16114"/>
                </a:cxn>
                <a:cxn ang="0">
                  <a:pos x="5326" y="0"/>
                </a:cxn>
                <a:cxn ang="0">
                  <a:pos x="3551" y="0"/>
                </a:cxn>
                <a:cxn ang="0">
                  <a:pos x="0" y="12533"/>
                </a:cxn>
                <a:cxn ang="0">
                  <a:pos x="1775" y="28648"/>
                </a:cxn>
              </a:cxnLst>
              <a:pathLst>
                <a:path w="12" h="17">
                  <a:moveTo>
                    <a:pt x="1" y="16"/>
                  </a:moveTo>
                  <a:cubicBezTo>
                    <a:pt x="1" y="16"/>
                    <a:pt x="1" y="16"/>
                    <a:pt x="1" y="16"/>
                  </a:cubicBezTo>
                  <a:cubicBezTo>
                    <a:pt x="7" y="17"/>
                    <a:pt x="11" y="14"/>
                    <a:pt x="12" y="9"/>
                  </a:cubicBezTo>
                  <a:cubicBezTo>
                    <a:pt x="12" y="9"/>
                    <a:pt x="12" y="9"/>
                    <a:pt x="12" y="9"/>
                  </a:cubicBezTo>
                  <a:cubicBezTo>
                    <a:pt x="12" y="5"/>
                    <a:pt x="8" y="1"/>
                    <a:pt x="3" y="0"/>
                  </a:cubicBezTo>
                  <a:cubicBezTo>
                    <a:pt x="2" y="0"/>
                    <a:pt x="2" y="0"/>
                    <a:pt x="2" y="0"/>
                  </a:cubicBezTo>
                  <a:cubicBezTo>
                    <a:pt x="1" y="3"/>
                    <a:pt x="1" y="5"/>
                    <a:pt x="0" y="7"/>
                  </a:cubicBezTo>
                  <a:cubicBezTo>
                    <a:pt x="0" y="10"/>
                    <a:pt x="0" y="13"/>
                    <a:pt x="1" y="16"/>
                  </a:cubicBezTo>
                  <a:close/>
                </a:path>
              </a:pathLst>
            </a:custGeom>
            <a:solidFill>
              <a:srgbClr val="FAD9CA"/>
            </a:solidFill>
            <a:ln w="9525">
              <a:noFill/>
            </a:ln>
          </p:spPr>
          <p:txBody>
            <a:bodyPr/>
            <a:p>
              <a:endParaRPr lang="zh-CN" altLang="en-US"/>
            </a:p>
          </p:txBody>
        </p:sp>
        <p:sp>
          <p:nvSpPr>
            <p:cNvPr id="133133" name="PA-任意多边形 90"/>
            <p:cNvSpPr/>
            <p:nvPr>
              <p:custDataLst>
                <p:tags r:id="rId11"/>
              </p:custDataLst>
            </p:nvPr>
          </p:nvSpPr>
          <p:spPr>
            <a:xfrm>
              <a:off x="5327230" y="3992893"/>
              <a:ext cx="27395" cy="26634"/>
            </a:xfrm>
            <a:custGeom>
              <a:avLst/>
              <a:gdLst/>
              <a:ahLst/>
              <a:cxnLst>
                <a:cxn ang="0">
                  <a:pos x="1826" y="23082"/>
                </a:cxn>
                <a:cxn ang="0">
                  <a:pos x="1826" y="23082"/>
                </a:cxn>
                <a:cxn ang="0">
                  <a:pos x="3652" y="0"/>
                </a:cxn>
                <a:cxn ang="0">
                  <a:pos x="3652" y="0"/>
                </a:cxn>
                <a:cxn ang="0">
                  <a:pos x="0" y="8878"/>
                </a:cxn>
                <a:cxn ang="0">
                  <a:pos x="1826" y="23082"/>
                </a:cxn>
              </a:cxnLst>
              <a:pathLst>
                <a:path w="15" h="15">
                  <a:moveTo>
                    <a:pt x="1" y="13"/>
                  </a:moveTo>
                  <a:cubicBezTo>
                    <a:pt x="1" y="13"/>
                    <a:pt x="1" y="13"/>
                    <a:pt x="1" y="13"/>
                  </a:cubicBezTo>
                  <a:cubicBezTo>
                    <a:pt x="14" y="15"/>
                    <a:pt x="15" y="1"/>
                    <a:pt x="2" y="0"/>
                  </a:cubicBezTo>
                  <a:cubicBezTo>
                    <a:pt x="2" y="0"/>
                    <a:pt x="2" y="0"/>
                    <a:pt x="2" y="0"/>
                  </a:cubicBezTo>
                  <a:cubicBezTo>
                    <a:pt x="1" y="1"/>
                    <a:pt x="0" y="3"/>
                    <a:pt x="0" y="5"/>
                  </a:cubicBezTo>
                  <a:cubicBezTo>
                    <a:pt x="0" y="8"/>
                    <a:pt x="0" y="11"/>
                    <a:pt x="1" y="13"/>
                  </a:cubicBezTo>
                  <a:close/>
                </a:path>
              </a:pathLst>
            </a:custGeom>
            <a:solidFill>
              <a:srgbClr val="FAD9CA"/>
            </a:solidFill>
            <a:ln w="9525">
              <a:noFill/>
            </a:ln>
          </p:spPr>
          <p:txBody>
            <a:bodyPr/>
            <a:p>
              <a:endParaRPr lang="zh-CN" altLang="en-US"/>
            </a:p>
          </p:txBody>
        </p:sp>
        <p:sp>
          <p:nvSpPr>
            <p:cNvPr id="133134" name="PA-任意多边形 92"/>
            <p:cNvSpPr/>
            <p:nvPr>
              <p:custDataLst>
                <p:tags r:id="rId12"/>
              </p:custDataLst>
            </p:nvPr>
          </p:nvSpPr>
          <p:spPr>
            <a:xfrm>
              <a:off x="5300595" y="3835372"/>
              <a:ext cx="102731" cy="45658"/>
            </a:xfrm>
            <a:custGeom>
              <a:avLst/>
              <a:gdLst/>
              <a:ahLst/>
              <a:cxnLst>
                <a:cxn ang="0">
                  <a:pos x="81103" y="45658"/>
                </a:cxn>
                <a:cxn ang="0">
                  <a:pos x="100928" y="32873"/>
                </a:cxn>
                <a:cxn ang="0">
                  <a:pos x="100928" y="32873"/>
                </a:cxn>
                <a:cxn ang="0">
                  <a:pos x="82905" y="9131"/>
                </a:cxn>
                <a:cxn ang="0">
                  <a:pos x="41452" y="5478"/>
                </a:cxn>
                <a:cxn ang="0">
                  <a:pos x="81103" y="45658"/>
                </a:cxn>
              </a:cxnLst>
              <a:pathLst>
                <a:path w="57" h="25">
                  <a:moveTo>
                    <a:pt x="45" y="25"/>
                  </a:moveTo>
                  <a:cubicBezTo>
                    <a:pt x="51" y="25"/>
                    <a:pt x="56" y="24"/>
                    <a:pt x="56" y="18"/>
                  </a:cubicBezTo>
                  <a:cubicBezTo>
                    <a:pt x="56" y="18"/>
                    <a:pt x="56" y="18"/>
                    <a:pt x="56" y="18"/>
                  </a:cubicBezTo>
                  <a:cubicBezTo>
                    <a:pt x="57" y="12"/>
                    <a:pt x="52" y="6"/>
                    <a:pt x="46" y="5"/>
                  </a:cubicBezTo>
                  <a:cubicBezTo>
                    <a:pt x="23" y="3"/>
                    <a:pt x="23" y="3"/>
                    <a:pt x="23" y="3"/>
                  </a:cubicBezTo>
                  <a:cubicBezTo>
                    <a:pt x="0" y="0"/>
                    <a:pt x="14" y="25"/>
                    <a:pt x="45" y="25"/>
                  </a:cubicBezTo>
                  <a:close/>
                </a:path>
              </a:pathLst>
            </a:custGeom>
            <a:solidFill>
              <a:srgbClr val="F7C2AB"/>
            </a:solidFill>
            <a:ln w="9525">
              <a:noFill/>
            </a:ln>
          </p:spPr>
          <p:txBody>
            <a:bodyPr/>
            <a:p>
              <a:endParaRPr lang="zh-CN" altLang="en-US"/>
            </a:p>
          </p:txBody>
        </p:sp>
        <p:sp>
          <p:nvSpPr>
            <p:cNvPr id="133135" name="PA-任意多边形 93"/>
            <p:cNvSpPr/>
            <p:nvPr>
              <p:custDataLst>
                <p:tags r:id="rId13"/>
              </p:custDataLst>
            </p:nvPr>
          </p:nvSpPr>
          <p:spPr>
            <a:xfrm>
              <a:off x="5321903" y="3839176"/>
              <a:ext cx="38049" cy="14459"/>
            </a:xfrm>
            <a:custGeom>
              <a:avLst/>
              <a:gdLst/>
              <a:ahLst/>
              <a:cxnLst>
                <a:cxn ang="0">
                  <a:pos x="38049" y="3614"/>
                </a:cxn>
                <a:cxn ang="0">
                  <a:pos x="19930" y="1807"/>
                </a:cxn>
                <a:cxn ang="0">
                  <a:pos x="1811" y="9036"/>
                </a:cxn>
                <a:cxn ang="0">
                  <a:pos x="38049" y="3614"/>
                </a:cxn>
              </a:cxnLst>
              <a:pathLst>
                <a:path w="21" h="8">
                  <a:moveTo>
                    <a:pt x="21" y="2"/>
                  </a:moveTo>
                  <a:cubicBezTo>
                    <a:pt x="11" y="1"/>
                    <a:pt x="11" y="1"/>
                    <a:pt x="11" y="1"/>
                  </a:cubicBezTo>
                  <a:cubicBezTo>
                    <a:pt x="5" y="0"/>
                    <a:pt x="0" y="2"/>
                    <a:pt x="1" y="5"/>
                  </a:cubicBezTo>
                  <a:cubicBezTo>
                    <a:pt x="9" y="8"/>
                    <a:pt x="20" y="7"/>
                    <a:pt x="21" y="2"/>
                  </a:cubicBezTo>
                  <a:close/>
                </a:path>
              </a:pathLst>
            </a:custGeom>
            <a:solidFill>
              <a:srgbClr val="F7C2AB"/>
            </a:solidFill>
            <a:ln w="9525">
              <a:noFill/>
            </a:ln>
          </p:spPr>
          <p:txBody>
            <a:bodyPr/>
            <a:p>
              <a:endParaRPr lang="zh-CN" altLang="en-US"/>
            </a:p>
          </p:txBody>
        </p:sp>
        <p:grpSp>
          <p:nvGrpSpPr>
            <p:cNvPr id="133136" name="组合 16"/>
            <p:cNvGrpSpPr/>
            <p:nvPr/>
          </p:nvGrpSpPr>
          <p:grpSpPr>
            <a:xfrm>
              <a:off x="5257220" y="2868176"/>
              <a:ext cx="1683270" cy="1315721"/>
              <a:chOff x="5257218" y="2868166"/>
              <a:chExt cx="1683271" cy="1315719"/>
            </a:xfrm>
          </p:grpSpPr>
          <p:sp>
            <p:nvSpPr>
              <p:cNvPr id="3" name="PA-矩形 120"/>
              <p:cNvSpPr/>
              <p:nvPr>
                <p:custDataLst>
                  <p:tags r:id="rId14"/>
                </p:custDataLst>
              </p:nvPr>
            </p:nvSpPr>
            <p:spPr>
              <a:xfrm>
                <a:off x="5756774" y="3182405"/>
                <a:ext cx="679669" cy="679667"/>
              </a:xfrm>
              <a:prstGeom prst="rect">
                <a:avLst/>
              </a:prstGeom>
              <a:ln>
                <a:noFill/>
              </a:ln>
            </p:spPr>
            <p:style>
              <a:lnRef idx="0">
                <a:scrgbClr r="0" g="0" b="0"/>
              </a:lnRef>
              <a:fillRef idx="0">
                <a:scrgbClr r="0" g="0" b="0"/>
              </a:fillRef>
              <a:effectRef idx="0">
                <a:scrgbClr r="0" g="0" b="0"/>
              </a:effectRef>
              <a:fontRef idx="minor">
                <a:sysClr val="window" lastClr="FFFFFF"/>
              </a:fontRef>
            </p:style>
            <p:txBody>
              <a:bodyPr anchor="ct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133138" name="PA-任意多边形 56"/>
              <p:cNvSpPr/>
              <p:nvPr>
                <p:custDataLst>
                  <p:tags r:id="rId15"/>
                </p:custDataLst>
              </p:nvPr>
            </p:nvSpPr>
            <p:spPr>
              <a:xfrm>
                <a:off x="6090483" y="3552279"/>
                <a:ext cx="358418" cy="631605"/>
              </a:xfrm>
              <a:custGeom>
                <a:avLst/>
                <a:gdLst/>
                <a:ahLst/>
                <a:cxnLst>
                  <a:cxn ang="0">
                    <a:pos x="268363" y="631605"/>
                  </a:cxn>
                  <a:cxn ang="0">
                    <a:pos x="270164" y="341066"/>
                  </a:cxn>
                  <a:cxn ang="0">
                    <a:pos x="358418" y="101056"/>
                  </a:cxn>
                  <a:cxn ang="0">
                    <a:pos x="162098" y="0"/>
                  </a:cxn>
                  <a:cxn ang="0">
                    <a:pos x="54032" y="0"/>
                  </a:cxn>
                  <a:cxn ang="0">
                    <a:pos x="0" y="0"/>
                  </a:cxn>
                  <a:cxn ang="0">
                    <a:pos x="0" y="631605"/>
                  </a:cxn>
                  <a:cxn ang="0">
                    <a:pos x="268363" y="631605"/>
                  </a:cxn>
                </a:cxnLst>
                <a:pathLst>
                  <a:path w="199" h="350">
                    <a:moveTo>
                      <a:pt x="149" y="350"/>
                    </a:moveTo>
                    <a:cubicBezTo>
                      <a:pt x="150" y="189"/>
                      <a:pt x="150" y="189"/>
                      <a:pt x="150" y="189"/>
                    </a:cubicBezTo>
                    <a:cubicBezTo>
                      <a:pt x="199" y="56"/>
                      <a:pt x="199" y="56"/>
                      <a:pt x="199" y="56"/>
                    </a:cubicBezTo>
                    <a:cubicBezTo>
                      <a:pt x="179" y="35"/>
                      <a:pt x="146" y="18"/>
                      <a:pt x="90" y="0"/>
                    </a:cubicBezTo>
                    <a:cubicBezTo>
                      <a:pt x="30" y="0"/>
                      <a:pt x="30" y="0"/>
                      <a:pt x="30" y="0"/>
                    </a:cubicBezTo>
                    <a:cubicBezTo>
                      <a:pt x="0" y="0"/>
                      <a:pt x="0" y="0"/>
                      <a:pt x="0" y="0"/>
                    </a:cubicBezTo>
                    <a:cubicBezTo>
                      <a:pt x="0" y="350"/>
                      <a:pt x="0" y="350"/>
                      <a:pt x="0" y="350"/>
                    </a:cubicBezTo>
                    <a:lnTo>
                      <a:pt x="149" y="350"/>
                    </a:lnTo>
                    <a:close/>
                  </a:path>
                </a:pathLst>
              </a:custGeom>
              <a:solidFill>
                <a:srgbClr val="242424"/>
              </a:solidFill>
              <a:ln w="9525">
                <a:noFill/>
              </a:ln>
            </p:spPr>
            <p:txBody>
              <a:bodyPr/>
              <a:p>
                <a:endParaRPr lang="zh-CN" altLang="en-US"/>
              </a:p>
            </p:txBody>
          </p:sp>
          <p:sp>
            <p:nvSpPr>
              <p:cNvPr id="133139" name="PA-任意多边形 57"/>
              <p:cNvSpPr/>
              <p:nvPr>
                <p:custDataLst>
                  <p:tags r:id="rId16"/>
                </p:custDataLst>
              </p:nvPr>
            </p:nvSpPr>
            <p:spPr>
              <a:xfrm>
                <a:off x="6274637" y="3624571"/>
                <a:ext cx="303628" cy="474846"/>
              </a:xfrm>
              <a:custGeom>
                <a:avLst/>
                <a:gdLst/>
                <a:ahLst/>
                <a:cxnLst>
                  <a:cxn ang="0">
                    <a:pos x="7186" y="27082"/>
                  </a:cxn>
                  <a:cxn ang="0">
                    <a:pos x="14372" y="25276"/>
                  </a:cxn>
                  <a:cxn ang="0">
                    <a:pos x="23356" y="21665"/>
                  </a:cxn>
                  <a:cxn ang="0">
                    <a:pos x="23356" y="21665"/>
                  </a:cxn>
                  <a:cxn ang="0">
                    <a:pos x="95220" y="3610"/>
                  </a:cxn>
                  <a:cxn ang="0">
                    <a:pos x="150915" y="10832"/>
                  </a:cxn>
                  <a:cxn ang="0">
                    <a:pos x="186848" y="48748"/>
                  </a:cxn>
                  <a:cxn ang="0">
                    <a:pos x="215593" y="133606"/>
                  </a:cxn>
                  <a:cxn ang="0">
                    <a:pos x="213797" y="133606"/>
                  </a:cxn>
                  <a:cxn ang="0">
                    <a:pos x="291051" y="368321"/>
                  </a:cxn>
                  <a:cxn ang="0">
                    <a:pos x="231763" y="464013"/>
                  </a:cxn>
                  <a:cxn ang="0">
                    <a:pos x="231763" y="464013"/>
                  </a:cxn>
                  <a:cxn ang="0">
                    <a:pos x="123966" y="409848"/>
                  </a:cxn>
                  <a:cxn ang="0">
                    <a:pos x="0" y="28887"/>
                  </a:cxn>
                  <a:cxn ang="0">
                    <a:pos x="7186" y="27082"/>
                  </a:cxn>
                </a:cxnLst>
                <a:pathLst>
                  <a:path w="169" h="263">
                    <a:moveTo>
                      <a:pt x="4" y="15"/>
                    </a:moveTo>
                    <a:cubicBezTo>
                      <a:pt x="8" y="14"/>
                      <a:pt x="8" y="14"/>
                      <a:pt x="8" y="14"/>
                    </a:cubicBezTo>
                    <a:cubicBezTo>
                      <a:pt x="13" y="12"/>
                      <a:pt x="13" y="12"/>
                      <a:pt x="13" y="12"/>
                    </a:cubicBezTo>
                    <a:cubicBezTo>
                      <a:pt x="13" y="12"/>
                      <a:pt x="13" y="12"/>
                      <a:pt x="13" y="12"/>
                    </a:cubicBezTo>
                    <a:cubicBezTo>
                      <a:pt x="53" y="2"/>
                      <a:pt x="53" y="2"/>
                      <a:pt x="53" y="2"/>
                    </a:cubicBezTo>
                    <a:cubicBezTo>
                      <a:pt x="64" y="0"/>
                      <a:pt x="74" y="2"/>
                      <a:pt x="84" y="6"/>
                    </a:cubicBezTo>
                    <a:cubicBezTo>
                      <a:pt x="94" y="11"/>
                      <a:pt x="101" y="17"/>
                      <a:pt x="104" y="27"/>
                    </a:cubicBezTo>
                    <a:cubicBezTo>
                      <a:pt x="120" y="74"/>
                      <a:pt x="120" y="74"/>
                      <a:pt x="120" y="74"/>
                    </a:cubicBezTo>
                    <a:cubicBezTo>
                      <a:pt x="119" y="74"/>
                      <a:pt x="119" y="74"/>
                      <a:pt x="119" y="74"/>
                    </a:cubicBezTo>
                    <a:cubicBezTo>
                      <a:pt x="162" y="204"/>
                      <a:pt x="162" y="204"/>
                      <a:pt x="162" y="204"/>
                    </a:cubicBezTo>
                    <a:cubicBezTo>
                      <a:pt x="169" y="226"/>
                      <a:pt x="155" y="250"/>
                      <a:pt x="129" y="257"/>
                    </a:cubicBezTo>
                    <a:cubicBezTo>
                      <a:pt x="129" y="257"/>
                      <a:pt x="129" y="257"/>
                      <a:pt x="129" y="257"/>
                    </a:cubicBezTo>
                    <a:cubicBezTo>
                      <a:pt x="104" y="263"/>
                      <a:pt x="77" y="250"/>
                      <a:pt x="69" y="227"/>
                    </a:cubicBezTo>
                    <a:cubicBezTo>
                      <a:pt x="0" y="16"/>
                      <a:pt x="0" y="16"/>
                      <a:pt x="0" y="16"/>
                    </a:cubicBezTo>
                    <a:cubicBezTo>
                      <a:pt x="4" y="15"/>
                      <a:pt x="4" y="15"/>
                      <a:pt x="4" y="15"/>
                    </a:cubicBezTo>
                    <a:close/>
                  </a:path>
                </a:pathLst>
              </a:custGeom>
              <a:solidFill>
                <a:srgbClr val="242424"/>
              </a:solidFill>
              <a:ln w="9525">
                <a:noFill/>
              </a:ln>
            </p:spPr>
            <p:txBody>
              <a:bodyPr/>
              <a:p>
                <a:endParaRPr lang="zh-CN" altLang="en-US"/>
              </a:p>
            </p:txBody>
          </p:sp>
          <p:sp>
            <p:nvSpPr>
              <p:cNvPr id="133140" name="PA-任意多边形 58"/>
              <p:cNvSpPr/>
              <p:nvPr>
                <p:custDataLst>
                  <p:tags r:id="rId17"/>
                </p:custDataLst>
              </p:nvPr>
            </p:nvSpPr>
            <p:spPr>
              <a:xfrm>
                <a:off x="6385740" y="3882539"/>
                <a:ext cx="379725" cy="211549"/>
              </a:xfrm>
              <a:custGeom>
                <a:avLst/>
                <a:gdLst/>
                <a:ahLst/>
                <a:cxnLst>
                  <a:cxn ang="0">
                    <a:pos x="1799" y="56051"/>
                  </a:cxn>
                  <a:cxn ang="0">
                    <a:pos x="1799" y="63283"/>
                  </a:cxn>
                  <a:cxn ang="0">
                    <a:pos x="3599" y="72324"/>
                  </a:cxn>
                  <a:cxn ang="0">
                    <a:pos x="3599" y="72324"/>
                  </a:cxn>
                  <a:cxn ang="0">
                    <a:pos x="14397" y="144648"/>
                  </a:cxn>
                  <a:cxn ang="0">
                    <a:pos x="43191" y="191659"/>
                  </a:cxn>
                  <a:cxn ang="0">
                    <a:pos x="91781" y="209740"/>
                  </a:cxn>
                  <a:cxn ang="0">
                    <a:pos x="179964" y="197084"/>
                  </a:cxn>
                  <a:cxn ang="0">
                    <a:pos x="179964" y="197084"/>
                  </a:cxn>
                  <a:cxn ang="0">
                    <a:pos x="379725" y="169962"/>
                  </a:cxn>
                  <a:cxn ang="0">
                    <a:pos x="349131" y="0"/>
                  </a:cxn>
                  <a:cxn ang="0">
                    <a:pos x="0" y="47010"/>
                  </a:cxn>
                  <a:cxn ang="0">
                    <a:pos x="1799" y="56051"/>
                  </a:cxn>
                </a:cxnLst>
                <a:pathLst>
                  <a:path w="211" h="117">
                    <a:moveTo>
                      <a:pt x="1" y="31"/>
                    </a:moveTo>
                    <a:cubicBezTo>
                      <a:pt x="1" y="35"/>
                      <a:pt x="1" y="35"/>
                      <a:pt x="1" y="35"/>
                    </a:cubicBezTo>
                    <a:cubicBezTo>
                      <a:pt x="2" y="40"/>
                      <a:pt x="2" y="40"/>
                      <a:pt x="2" y="40"/>
                    </a:cubicBezTo>
                    <a:cubicBezTo>
                      <a:pt x="2" y="40"/>
                      <a:pt x="2" y="40"/>
                      <a:pt x="2" y="40"/>
                    </a:cubicBezTo>
                    <a:cubicBezTo>
                      <a:pt x="8" y="80"/>
                      <a:pt x="8" y="80"/>
                      <a:pt x="8" y="80"/>
                    </a:cubicBezTo>
                    <a:cubicBezTo>
                      <a:pt x="11" y="91"/>
                      <a:pt x="16" y="100"/>
                      <a:pt x="24" y="106"/>
                    </a:cubicBezTo>
                    <a:cubicBezTo>
                      <a:pt x="32" y="114"/>
                      <a:pt x="40" y="117"/>
                      <a:pt x="51" y="116"/>
                    </a:cubicBezTo>
                    <a:cubicBezTo>
                      <a:pt x="100" y="109"/>
                      <a:pt x="100" y="109"/>
                      <a:pt x="100" y="109"/>
                    </a:cubicBezTo>
                    <a:cubicBezTo>
                      <a:pt x="100" y="109"/>
                      <a:pt x="100" y="109"/>
                      <a:pt x="100" y="109"/>
                    </a:cubicBezTo>
                    <a:cubicBezTo>
                      <a:pt x="211" y="94"/>
                      <a:pt x="211" y="94"/>
                      <a:pt x="211" y="94"/>
                    </a:cubicBezTo>
                    <a:cubicBezTo>
                      <a:pt x="194" y="0"/>
                      <a:pt x="194" y="0"/>
                      <a:pt x="194" y="0"/>
                    </a:cubicBezTo>
                    <a:cubicBezTo>
                      <a:pt x="0" y="26"/>
                      <a:pt x="0" y="26"/>
                      <a:pt x="0" y="26"/>
                    </a:cubicBezTo>
                    <a:cubicBezTo>
                      <a:pt x="1" y="31"/>
                      <a:pt x="1" y="31"/>
                      <a:pt x="1" y="31"/>
                    </a:cubicBezTo>
                    <a:close/>
                  </a:path>
                </a:pathLst>
              </a:custGeom>
              <a:solidFill>
                <a:srgbClr val="242424"/>
              </a:solidFill>
              <a:ln w="9525">
                <a:noFill/>
              </a:ln>
            </p:spPr>
            <p:txBody>
              <a:bodyPr/>
              <a:p>
                <a:endParaRPr lang="zh-CN" altLang="en-US"/>
              </a:p>
            </p:txBody>
          </p:sp>
          <p:sp>
            <p:nvSpPr>
              <p:cNvPr id="133141" name="PA-任意多边形 59"/>
              <p:cNvSpPr/>
              <p:nvPr>
                <p:custDataLst>
                  <p:tags r:id="rId18"/>
                </p:custDataLst>
              </p:nvPr>
            </p:nvSpPr>
            <p:spPr>
              <a:xfrm>
                <a:off x="6094287" y="2868167"/>
                <a:ext cx="307432" cy="642259"/>
              </a:xfrm>
              <a:custGeom>
                <a:avLst/>
                <a:gdLst/>
                <a:ahLst/>
                <a:cxnLst>
                  <a:cxn ang="0">
                    <a:pos x="0" y="642259"/>
                  </a:cxn>
                  <a:cxn ang="0">
                    <a:pos x="280464" y="366231"/>
                  </a:cxn>
                  <a:cxn ang="0">
                    <a:pos x="269677" y="106441"/>
                  </a:cxn>
                  <a:cxn ang="0">
                    <a:pos x="0" y="0"/>
                  </a:cxn>
                  <a:cxn ang="0">
                    <a:pos x="0" y="642259"/>
                  </a:cxn>
                </a:cxnLst>
                <a:pathLst>
                  <a:path w="171" h="356">
                    <a:moveTo>
                      <a:pt x="0" y="356"/>
                    </a:moveTo>
                    <a:cubicBezTo>
                      <a:pt x="69" y="348"/>
                      <a:pt x="135" y="294"/>
                      <a:pt x="156" y="203"/>
                    </a:cubicBezTo>
                    <a:cubicBezTo>
                      <a:pt x="169" y="145"/>
                      <a:pt x="171" y="93"/>
                      <a:pt x="150" y="59"/>
                    </a:cubicBezTo>
                    <a:cubicBezTo>
                      <a:pt x="122" y="11"/>
                      <a:pt x="59" y="1"/>
                      <a:pt x="0" y="0"/>
                    </a:cubicBezTo>
                    <a:lnTo>
                      <a:pt x="0" y="356"/>
                    </a:lnTo>
                    <a:close/>
                  </a:path>
                </a:pathLst>
              </a:custGeom>
              <a:solidFill>
                <a:srgbClr val="755243"/>
              </a:solidFill>
              <a:ln w="9525">
                <a:noFill/>
              </a:ln>
            </p:spPr>
            <p:txBody>
              <a:bodyPr/>
              <a:p>
                <a:endParaRPr lang="zh-CN" altLang="en-US"/>
              </a:p>
            </p:txBody>
          </p:sp>
          <p:sp>
            <p:nvSpPr>
              <p:cNvPr id="133142" name="PA-任意多边形 60"/>
              <p:cNvSpPr/>
              <p:nvPr>
                <p:custDataLst>
                  <p:tags r:id="rId19"/>
                </p:custDataLst>
              </p:nvPr>
            </p:nvSpPr>
            <p:spPr>
              <a:xfrm>
                <a:off x="5748806" y="3552280"/>
                <a:ext cx="358418" cy="631605"/>
              </a:xfrm>
              <a:custGeom>
                <a:avLst/>
                <a:gdLst/>
                <a:ahLst/>
                <a:cxnLst>
                  <a:cxn ang="0">
                    <a:pos x="91855" y="631605"/>
                  </a:cxn>
                  <a:cxn ang="0">
                    <a:pos x="88253" y="341066"/>
                  </a:cxn>
                  <a:cxn ang="0">
                    <a:pos x="0" y="101056"/>
                  </a:cxn>
                  <a:cxn ang="0">
                    <a:pos x="196319" y="0"/>
                  </a:cxn>
                  <a:cxn ang="0">
                    <a:pos x="306186" y="0"/>
                  </a:cxn>
                  <a:cxn ang="0">
                    <a:pos x="358418" y="0"/>
                  </a:cxn>
                  <a:cxn ang="0">
                    <a:pos x="358418" y="631605"/>
                  </a:cxn>
                  <a:cxn ang="0">
                    <a:pos x="91855" y="631605"/>
                  </a:cxn>
                </a:cxnLst>
                <a:pathLst>
                  <a:path w="199" h="350">
                    <a:moveTo>
                      <a:pt x="51" y="350"/>
                    </a:moveTo>
                    <a:cubicBezTo>
                      <a:pt x="49" y="189"/>
                      <a:pt x="49" y="189"/>
                      <a:pt x="49" y="189"/>
                    </a:cubicBezTo>
                    <a:cubicBezTo>
                      <a:pt x="0" y="56"/>
                      <a:pt x="0" y="56"/>
                      <a:pt x="0" y="56"/>
                    </a:cubicBezTo>
                    <a:cubicBezTo>
                      <a:pt x="20" y="35"/>
                      <a:pt x="54" y="18"/>
                      <a:pt x="109" y="0"/>
                    </a:cubicBezTo>
                    <a:cubicBezTo>
                      <a:pt x="170" y="0"/>
                      <a:pt x="170" y="0"/>
                      <a:pt x="170" y="0"/>
                    </a:cubicBezTo>
                    <a:cubicBezTo>
                      <a:pt x="199" y="0"/>
                      <a:pt x="199" y="0"/>
                      <a:pt x="199" y="0"/>
                    </a:cubicBezTo>
                    <a:cubicBezTo>
                      <a:pt x="199" y="350"/>
                      <a:pt x="199" y="350"/>
                      <a:pt x="199" y="350"/>
                    </a:cubicBezTo>
                    <a:lnTo>
                      <a:pt x="51" y="350"/>
                    </a:lnTo>
                    <a:close/>
                  </a:path>
                </a:pathLst>
              </a:custGeom>
              <a:solidFill>
                <a:srgbClr val="484848"/>
              </a:solidFill>
              <a:ln w="9525">
                <a:noFill/>
              </a:ln>
            </p:spPr>
            <p:txBody>
              <a:bodyPr/>
              <a:p>
                <a:endParaRPr lang="zh-CN" altLang="en-US"/>
              </a:p>
            </p:txBody>
          </p:sp>
          <p:sp>
            <p:nvSpPr>
              <p:cNvPr id="133143" name="PA-任意多边形 61"/>
              <p:cNvSpPr/>
              <p:nvPr>
                <p:custDataLst>
                  <p:tags r:id="rId20"/>
                </p:custDataLst>
              </p:nvPr>
            </p:nvSpPr>
            <p:spPr>
              <a:xfrm>
                <a:off x="5946659" y="3435091"/>
                <a:ext cx="302106" cy="535723"/>
              </a:xfrm>
              <a:custGeom>
                <a:avLst/>
                <a:gdLst/>
                <a:ahLst/>
                <a:cxnLst>
                  <a:cxn ang="0">
                    <a:pos x="302106" y="117189"/>
                  </a:cxn>
                  <a:cxn ang="0">
                    <a:pos x="154477" y="535723"/>
                  </a:cxn>
                  <a:cxn ang="0">
                    <a:pos x="0" y="117189"/>
                  </a:cxn>
                  <a:cxn ang="0">
                    <a:pos x="54029" y="115667"/>
                  </a:cxn>
                  <a:cxn ang="0">
                    <a:pos x="54029" y="0"/>
                  </a:cxn>
                  <a:cxn ang="0">
                    <a:pos x="251881" y="0"/>
                  </a:cxn>
                  <a:cxn ang="0">
                    <a:pos x="251881" y="115667"/>
                  </a:cxn>
                  <a:cxn ang="0">
                    <a:pos x="302106" y="117189"/>
                  </a:cxn>
                </a:cxnLst>
                <a:pathLst>
                  <a:path w="397" h="704">
                    <a:moveTo>
                      <a:pt x="397" y="154"/>
                    </a:moveTo>
                    <a:lnTo>
                      <a:pt x="203" y="704"/>
                    </a:lnTo>
                    <a:lnTo>
                      <a:pt x="0" y="154"/>
                    </a:lnTo>
                    <a:lnTo>
                      <a:pt x="71" y="152"/>
                    </a:lnTo>
                    <a:lnTo>
                      <a:pt x="71" y="0"/>
                    </a:lnTo>
                    <a:lnTo>
                      <a:pt x="331" y="0"/>
                    </a:lnTo>
                    <a:lnTo>
                      <a:pt x="331" y="152"/>
                    </a:lnTo>
                    <a:lnTo>
                      <a:pt x="397" y="154"/>
                    </a:lnTo>
                    <a:close/>
                  </a:path>
                </a:pathLst>
              </a:custGeom>
              <a:solidFill>
                <a:srgbClr val="E5E5E5"/>
              </a:solidFill>
              <a:ln w="9525">
                <a:noFill/>
              </a:ln>
            </p:spPr>
            <p:txBody>
              <a:bodyPr/>
              <a:p>
                <a:endParaRPr lang="zh-CN" altLang="en-US"/>
              </a:p>
            </p:txBody>
          </p:sp>
          <p:sp>
            <p:nvSpPr>
              <p:cNvPr id="133144" name="PA-任意多边形 62"/>
              <p:cNvSpPr/>
              <p:nvPr>
                <p:custDataLst>
                  <p:tags r:id="rId21"/>
                </p:custDataLst>
              </p:nvPr>
            </p:nvSpPr>
            <p:spPr>
              <a:xfrm>
                <a:off x="5993840" y="3435091"/>
                <a:ext cx="208506" cy="176544"/>
              </a:xfrm>
              <a:custGeom>
                <a:avLst/>
                <a:gdLst/>
                <a:ahLst/>
                <a:cxnLst>
                  <a:cxn ang="0">
                    <a:pos x="0" y="115294"/>
                  </a:cxn>
                  <a:cxn ang="0">
                    <a:pos x="7189" y="115294"/>
                  </a:cxn>
                  <a:cxn ang="0">
                    <a:pos x="7189" y="0"/>
                  </a:cxn>
                  <a:cxn ang="0">
                    <a:pos x="204911" y="0"/>
                  </a:cxn>
                  <a:cxn ang="0">
                    <a:pos x="204911" y="115294"/>
                  </a:cxn>
                  <a:cxn ang="0">
                    <a:pos x="208506" y="115294"/>
                  </a:cxn>
                  <a:cxn ang="0">
                    <a:pos x="107847" y="176544"/>
                  </a:cxn>
                  <a:cxn ang="0">
                    <a:pos x="0" y="115294"/>
                  </a:cxn>
                </a:cxnLst>
                <a:pathLst>
                  <a:path w="116" h="98">
                    <a:moveTo>
                      <a:pt x="0" y="64"/>
                    </a:moveTo>
                    <a:cubicBezTo>
                      <a:pt x="4" y="64"/>
                      <a:pt x="4" y="64"/>
                      <a:pt x="4" y="64"/>
                    </a:cubicBezTo>
                    <a:cubicBezTo>
                      <a:pt x="4" y="0"/>
                      <a:pt x="4" y="0"/>
                      <a:pt x="4" y="0"/>
                    </a:cubicBezTo>
                    <a:cubicBezTo>
                      <a:pt x="114" y="0"/>
                      <a:pt x="114" y="0"/>
                      <a:pt x="114" y="0"/>
                    </a:cubicBezTo>
                    <a:cubicBezTo>
                      <a:pt x="114" y="64"/>
                      <a:pt x="114" y="64"/>
                      <a:pt x="114" y="64"/>
                    </a:cubicBezTo>
                    <a:cubicBezTo>
                      <a:pt x="116" y="64"/>
                      <a:pt x="116" y="64"/>
                      <a:pt x="116" y="64"/>
                    </a:cubicBezTo>
                    <a:cubicBezTo>
                      <a:pt x="103" y="81"/>
                      <a:pt x="83" y="98"/>
                      <a:pt x="60" y="98"/>
                    </a:cubicBezTo>
                    <a:cubicBezTo>
                      <a:pt x="36" y="98"/>
                      <a:pt x="14" y="81"/>
                      <a:pt x="0" y="64"/>
                    </a:cubicBezTo>
                    <a:close/>
                  </a:path>
                </a:pathLst>
              </a:custGeom>
              <a:solidFill>
                <a:srgbClr val="E0DAAF"/>
              </a:solidFill>
              <a:ln w="9525">
                <a:noFill/>
              </a:ln>
            </p:spPr>
            <p:txBody>
              <a:bodyPr/>
              <a:p>
                <a:endParaRPr lang="zh-CN" altLang="en-US"/>
              </a:p>
            </p:txBody>
          </p:sp>
          <p:sp>
            <p:nvSpPr>
              <p:cNvPr id="133145" name="PA-任意多边形 63"/>
              <p:cNvSpPr/>
              <p:nvPr>
                <p:custDataLst>
                  <p:tags r:id="rId22"/>
                </p:custDataLst>
              </p:nvPr>
            </p:nvSpPr>
            <p:spPr>
              <a:xfrm>
                <a:off x="6000687" y="3435091"/>
                <a:ext cx="197853" cy="126320"/>
              </a:xfrm>
              <a:custGeom>
                <a:avLst/>
                <a:gdLst/>
                <a:ahLst/>
                <a:cxnLst>
                  <a:cxn ang="0">
                    <a:pos x="0" y="111883"/>
                  </a:cxn>
                  <a:cxn ang="0">
                    <a:pos x="0" y="0"/>
                  </a:cxn>
                  <a:cxn ang="0">
                    <a:pos x="197853" y="0"/>
                  </a:cxn>
                  <a:cxn ang="0">
                    <a:pos x="197853" y="111883"/>
                  </a:cxn>
                  <a:cxn ang="0">
                    <a:pos x="98926" y="126320"/>
                  </a:cxn>
                  <a:cxn ang="0">
                    <a:pos x="0" y="111883"/>
                  </a:cxn>
                </a:cxnLst>
                <a:pathLst>
                  <a:path w="110" h="70">
                    <a:moveTo>
                      <a:pt x="0" y="62"/>
                    </a:moveTo>
                    <a:cubicBezTo>
                      <a:pt x="0" y="0"/>
                      <a:pt x="0" y="0"/>
                      <a:pt x="0" y="0"/>
                    </a:cubicBezTo>
                    <a:cubicBezTo>
                      <a:pt x="110" y="0"/>
                      <a:pt x="110" y="0"/>
                      <a:pt x="110" y="0"/>
                    </a:cubicBezTo>
                    <a:cubicBezTo>
                      <a:pt x="110" y="62"/>
                      <a:pt x="110" y="62"/>
                      <a:pt x="110" y="62"/>
                    </a:cubicBezTo>
                    <a:cubicBezTo>
                      <a:pt x="93" y="67"/>
                      <a:pt x="74" y="70"/>
                      <a:pt x="55" y="70"/>
                    </a:cubicBezTo>
                    <a:cubicBezTo>
                      <a:pt x="36" y="70"/>
                      <a:pt x="18" y="67"/>
                      <a:pt x="0" y="62"/>
                    </a:cubicBezTo>
                    <a:close/>
                  </a:path>
                </a:pathLst>
              </a:custGeom>
              <a:solidFill>
                <a:srgbClr val="CAC59E"/>
              </a:solidFill>
              <a:ln w="9525">
                <a:noFill/>
              </a:ln>
            </p:spPr>
            <p:txBody>
              <a:bodyPr/>
              <a:p>
                <a:endParaRPr lang="zh-CN" altLang="en-US"/>
              </a:p>
            </p:txBody>
          </p:sp>
          <p:sp>
            <p:nvSpPr>
              <p:cNvPr id="133146" name="PA-任意多边形 64"/>
              <p:cNvSpPr/>
              <p:nvPr>
                <p:custDataLst>
                  <p:tags r:id="rId23"/>
                </p:custDataLst>
              </p:nvPr>
            </p:nvSpPr>
            <p:spPr>
              <a:xfrm>
                <a:off x="5974054" y="3435091"/>
                <a:ext cx="124039" cy="281559"/>
              </a:xfrm>
              <a:custGeom>
                <a:avLst/>
                <a:gdLst/>
                <a:ahLst/>
                <a:cxnLst>
                  <a:cxn ang="0">
                    <a:pos x="124039" y="281559"/>
                  </a:cxn>
                  <a:cxn ang="0">
                    <a:pos x="0" y="117189"/>
                  </a:cxn>
                  <a:cxn ang="0">
                    <a:pos x="26634" y="115667"/>
                  </a:cxn>
                  <a:cxn ang="0">
                    <a:pos x="26634" y="0"/>
                  </a:cxn>
                  <a:cxn ang="0">
                    <a:pos x="124039" y="0"/>
                  </a:cxn>
                  <a:cxn ang="0">
                    <a:pos x="124039" y="281559"/>
                  </a:cxn>
                </a:cxnLst>
                <a:pathLst>
                  <a:path w="163" h="370">
                    <a:moveTo>
                      <a:pt x="163" y="370"/>
                    </a:moveTo>
                    <a:lnTo>
                      <a:pt x="0" y="154"/>
                    </a:lnTo>
                    <a:lnTo>
                      <a:pt x="35" y="152"/>
                    </a:lnTo>
                    <a:lnTo>
                      <a:pt x="35" y="0"/>
                    </a:lnTo>
                    <a:lnTo>
                      <a:pt x="163" y="0"/>
                    </a:lnTo>
                    <a:lnTo>
                      <a:pt x="163" y="370"/>
                    </a:lnTo>
                    <a:close/>
                  </a:path>
                </a:pathLst>
              </a:custGeom>
              <a:solidFill>
                <a:srgbClr val="E5E5E5"/>
              </a:solidFill>
              <a:ln w="9525">
                <a:noFill/>
              </a:ln>
            </p:spPr>
            <p:txBody>
              <a:bodyPr/>
              <a:p>
                <a:endParaRPr lang="zh-CN" altLang="en-US"/>
              </a:p>
            </p:txBody>
          </p:sp>
          <p:sp>
            <p:nvSpPr>
              <p:cNvPr id="133147" name="PA-任意多边形 65"/>
              <p:cNvSpPr/>
              <p:nvPr>
                <p:custDataLst>
                  <p:tags r:id="rId24"/>
                </p:custDataLst>
              </p:nvPr>
            </p:nvSpPr>
            <p:spPr>
              <a:xfrm>
                <a:off x="5993840" y="3435091"/>
                <a:ext cx="104253" cy="178828"/>
              </a:xfrm>
              <a:custGeom>
                <a:avLst/>
                <a:gdLst/>
                <a:ahLst/>
                <a:cxnLst>
                  <a:cxn ang="0">
                    <a:pos x="0" y="115605"/>
                  </a:cxn>
                  <a:cxn ang="0">
                    <a:pos x="7189" y="115605"/>
                  </a:cxn>
                  <a:cxn ang="0">
                    <a:pos x="7189" y="0"/>
                  </a:cxn>
                  <a:cxn ang="0">
                    <a:pos x="104253" y="0"/>
                  </a:cxn>
                  <a:cxn ang="0">
                    <a:pos x="104253" y="177021"/>
                  </a:cxn>
                  <a:cxn ang="0">
                    <a:pos x="104253" y="177021"/>
                  </a:cxn>
                  <a:cxn ang="0">
                    <a:pos x="0" y="115605"/>
                  </a:cxn>
                </a:cxnLst>
                <a:pathLst>
                  <a:path w="58" h="99">
                    <a:moveTo>
                      <a:pt x="0" y="64"/>
                    </a:moveTo>
                    <a:cubicBezTo>
                      <a:pt x="4" y="64"/>
                      <a:pt x="4" y="64"/>
                      <a:pt x="4" y="64"/>
                    </a:cubicBezTo>
                    <a:cubicBezTo>
                      <a:pt x="4" y="0"/>
                      <a:pt x="4" y="0"/>
                      <a:pt x="4" y="0"/>
                    </a:cubicBezTo>
                    <a:cubicBezTo>
                      <a:pt x="58" y="0"/>
                      <a:pt x="58" y="0"/>
                      <a:pt x="58" y="0"/>
                    </a:cubicBezTo>
                    <a:cubicBezTo>
                      <a:pt x="58" y="98"/>
                      <a:pt x="58" y="98"/>
                      <a:pt x="58" y="98"/>
                    </a:cubicBezTo>
                    <a:cubicBezTo>
                      <a:pt x="58" y="98"/>
                      <a:pt x="58" y="98"/>
                      <a:pt x="58" y="98"/>
                    </a:cubicBezTo>
                    <a:cubicBezTo>
                      <a:pt x="35" y="99"/>
                      <a:pt x="14" y="81"/>
                      <a:pt x="0" y="64"/>
                    </a:cubicBezTo>
                    <a:close/>
                  </a:path>
                </a:pathLst>
              </a:custGeom>
              <a:solidFill>
                <a:srgbClr val="EAE5C6"/>
              </a:solidFill>
              <a:ln w="9525">
                <a:noFill/>
              </a:ln>
            </p:spPr>
            <p:txBody>
              <a:bodyPr/>
              <a:p>
                <a:endParaRPr lang="zh-CN" altLang="en-US"/>
              </a:p>
            </p:txBody>
          </p:sp>
          <p:sp>
            <p:nvSpPr>
              <p:cNvPr id="133148" name="PA-任意多边形 66"/>
              <p:cNvSpPr/>
              <p:nvPr>
                <p:custDataLst>
                  <p:tags r:id="rId25"/>
                </p:custDataLst>
              </p:nvPr>
            </p:nvSpPr>
            <p:spPr>
              <a:xfrm>
                <a:off x="6000687" y="3435091"/>
                <a:ext cx="97404" cy="126320"/>
              </a:xfrm>
              <a:custGeom>
                <a:avLst/>
                <a:gdLst/>
                <a:ahLst/>
                <a:cxnLst>
                  <a:cxn ang="0">
                    <a:pos x="0" y="111883"/>
                  </a:cxn>
                  <a:cxn ang="0">
                    <a:pos x="0" y="0"/>
                  </a:cxn>
                  <a:cxn ang="0">
                    <a:pos x="97404" y="0"/>
                  </a:cxn>
                  <a:cxn ang="0">
                    <a:pos x="97404" y="126320"/>
                  </a:cxn>
                  <a:cxn ang="0">
                    <a:pos x="0" y="111883"/>
                  </a:cxn>
                </a:cxnLst>
                <a:pathLst>
                  <a:path w="54" h="70">
                    <a:moveTo>
                      <a:pt x="0" y="62"/>
                    </a:moveTo>
                    <a:cubicBezTo>
                      <a:pt x="0" y="0"/>
                      <a:pt x="0" y="0"/>
                      <a:pt x="0" y="0"/>
                    </a:cubicBezTo>
                    <a:cubicBezTo>
                      <a:pt x="54" y="0"/>
                      <a:pt x="54" y="0"/>
                      <a:pt x="54" y="0"/>
                    </a:cubicBezTo>
                    <a:cubicBezTo>
                      <a:pt x="54" y="70"/>
                      <a:pt x="54" y="70"/>
                      <a:pt x="54" y="70"/>
                    </a:cubicBezTo>
                    <a:cubicBezTo>
                      <a:pt x="36" y="70"/>
                      <a:pt x="17" y="67"/>
                      <a:pt x="0" y="62"/>
                    </a:cubicBezTo>
                    <a:close/>
                  </a:path>
                </a:pathLst>
              </a:custGeom>
              <a:solidFill>
                <a:srgbClr val="DAD6B9"/>
              </a:solidFill>
              <a:ln w="9525">
                <a:noFill/>
              </a:ln>
            </p:spPr>
            <p:txBody>
              <a:bodyPr/>
              <a:p>
                <a:endParaRPr lang="zh-CN" altLang="en-US"/>
              </a:p>
            </p:txBody>
          </p:sp>
          <p:sp>
            <p:nvSpPr>
              <p:cNvPr id="133149" name="PA-任意多边形 67"/>
              <p:cNvSpPr/>
              <p:nvPr>
                <p:custDataLst>
                  <p:tags r:id="rId26"/>
                </p:custDataLst>
              </p:nvPr>
            </p:nvSpPr>
            <p:spPr>
              <a:xfrm>
                <a:off x="6018951" y="3611635"/>
                <a:ext cx="159804" cy="101209"/>
              </a:xfrm>
              <a:custGeom>
                <a:avLst/>
                <a:gdLst/>
                <a:ahLst/>
                <a:cxnLst>
                  <a:cxn ang="0">
                    <a:pos x="0" y="19785"/>
                  </a:cxn>
                  <a:cxn ang="0">
                    <a:pos x="80662" y="101209"/>
                  </a:cxn>
                  <a:cxn ang="0">
                    <a:pos x="159804" y="16741"/>
                  </a:cxn>
                  <a:cxn ang="0">
                    <a:pos x="80662" y="0"/>
                  </a:cxn>
                  <a:cxn ang="0">
                    <a:pos x="0" y="19785"/>
                  </a:cxn>
                </a:cxnLst>
                <a:pathLst>
                  <a:path w="210" h="133">
                    <a:moveTo>
                      <a:pt x="0" y="26"/>
                    </a:moveTo>
                    <a:lnTo>
                      <a:pt x="106" y="133"/>
                    </a:lnTo>
                    <a:lnTo>
                      <a:pt x="210" y="22"/>
                    </a:lnTo>
                    <a:lnTo>
                      <a:pt x="106" y="0"/>
                    </a:lnTo>
                    <a:lnTo>
                      <a:pt x="0" y="26"/>
                    </a:lnTo>
                    <a:close/>
                  </a:path>
                </a:pathLst>
              </a:custGeom>
              <a:solidFill>
                <a:srgbClr val="BFBFBF"/>
              </a:solidFill>
              <a:ln w="9525">
                <a:noFill/>
              </a:ln>
            </p:spPr>
            <p:txBody>
              <a:bodyPr/>
              <a:p>
                <a:endParaRPr lang="zh-CN" altLang="en-US"/>
              </a:p>
            </p:txBody>
          </p:sp>
          <p:sp>
            <p:nvSpPr>
              <p:cNvPr id="133150" name="PA-任意多边形 68"/>
              <p:cNvSpPr/>
              <p:nvPr>
                <p:custDataLst>
                  <p:tags r:id="rId27"/>
                </p:custDataLst>
              </p:nvPr>
            </p:nvSpPr>
            <p:spPr>
              <a:xfrm>
                <a:off x="6061566" y="3648162"/>
                <a:ext cx="73814" cy="340914"/>
              </a:xfrm>
              <a:custGeom>
                <a:avLst/>
                <a:gdLst/>
                <a:ahLst/>
                <a:cxnLst>
                  <a:cxn ang="0">
                    <a:pos x="0" y="207744"/>
                  </a:cxn>
                  <a:cxn ang="0">
                    <a:pos x="38048" y="0"/>
                  </a:cxn>
                  <a:cxn ang="0">
                    <a:pos x="73814" y="214593"/>
                  </a:cxn>
                  <a:cxn ang="0">
                    <a:pos x="39570" y="340914"/>
                  </a:cxn>
                  <a:cxn ang="0">
                    <a:pos x="0" y="207744"/>
                  </a:cxn>
                </a:cxnLst>
                <a:pathLst>
                  <a:path w="97" h="448">
                    <a:moveTo>
                      <a:pt x="0" y="273"/>
                    </a:moveTo>
                    <a:lnTo>
                      <a:pt x="50" y="0"/>
                    </a:lnTo>
                    <a:lnTo>
                      <a:pt x="97" y="282"/>
                    </a:lnTo>
                    <a:lnTo>
                      <a:pt x="52" y="448"/>
                    </a:lnTo>
                    <a:lnTo>
                      <a:pt x="0" y="273"/>
                    </a:lnTo>
                    <a:close/>
                  </a:path>
                </a:pathLst>
              </a:custGeom>
              <a:solidFill>
                <a:srgbClr val="BFBFBF"/>
              </a:solidFill>
              <a:ln w="9525">
                <a:noFill/>
              </a:ln>
            </p:spPr>
            <p:txBody>
              <a:bodyPr/>
              <a:p>
                <a:endParaRPr lang="zh-CN" altLang="en-US"/>
              </a:p>
            </p:txBody>
          </p:sp>
          <p:sp>
            <p:nvSpPr>
              <p:cNvPr id="133151" name="PA-任意多边形 69"/>
              <p:cNvSpPr/>
              <p:nvPr>
                <p:custDataLst>
                  <p:tags r:id="rId28"/>
                </p:custDataLst>
              </p:nvPr>
            </p:nvSpPr>
            <p:spPr>
              <a:xfrm>
                <a:off x="5793703" y="2868166"/>
                <a:ext cx="307432" cy="642259"/>
              </a:xfrm>
              <a:custGeom>
                <a:avLst/>
                <a:gdLst/>
                <a:ahLst/>
                <a:cxnLst>
                  <a:cxn ang="0">
                    <a:pos x="307432" y="642259"/>
                  </a:cxn>
                  <a:cxn ang="0">
                    <a:pos x="28765" y="366231"/>
                  </a:cxn>
                  <a:cxn ang="0">
                    <a:pos x="37754" y="106441"/>
                  </a:cxn>
                  <a:cxn ang="0">
                    <a:pos x="307432" y="0"/>
                  </a:cxn>
                  <a:cxn ang="0">
                    <a:pos x="307432" y="642259"/>
                  </a:cxn>
                </a:cxnLst>
                <a:pathLst>
                  <a:path w="171" h="356">
                    <a:moveTo>
                      <a:pt x="171" y="356"/>
                    </a:moveTo>
                    <a:cubicBezTo>
                      <a:pt x="102" y="348"/>
                      <a:pt x="37" y="294"/>
                      <a:pt x="16" y="203"/>
                    </a:cubicBezTo>
                    <a:cubicBezTo>
                      <a:pt x="2" y="145"/>
                      <a:pt x="0" y="93"/>
                      <a:pt x="21" y="59"/>
                    </a:cubicBezTo>
                    <a:cubicBezTo>
                      <a:pt x="50" y="11"/>
                      <a:pt x="112" y="1"/>
                      <a:pt x="171" y="0"/>
                    </a:cubicBezTo>
                    <a:lnTo>
                      <a:pt x="171" y="356"/>
                    </a:lnTo>
                    <a:close/>
                  </a:path>
                </a:pathLst>
              </a:custGeom>
              <a:solidFill>
                <a:srgbClr val="755243"/>
              </a:solidFill>
              <a:ln w="9525">
                <a:noFill/>
              </a:ln>
            </p:spPr>
            <p:txBody>
              <a:bodyPr/>
              <a:p>
                <a:endParaRPr lang="zh-CN" altLang="en-US"/>
              </a:p>
            </p:txBody>
          </p:sp>
          <p:sp>
            <p:nvSpPr>
              <p:cNvPr id="133152" name="PA-任意多边形 70"/>
              <p:cNvSpPr/>
              <p:nvPr>
                <p:custDataLst>
                  <p:tags r:id="rId29"/>
                </p:custDataLst>
              </p:nvPr>
            </p:nvSpPr>
            <p:spPr>
              <a:xfrm>
                <a:off x="5840124" y="3019600"/>
                <a:ext cx="509851" cy="610297"/>
              </a:xfrm>
              <a:custGeom>
                <a:avLst/>
                <a:gdLst/>
                <a:ahLst/>
                <a:cxnLst>
                  <a:cxn ang="0">
                    <a:pos x="255826" y="0"/>
                  </a:cxn>
                  <a:cxn ang="0">
                    <a:pos x="272040" y="0"/>
                  </a:cxn>
                  <a:cxn ang="0">
                    <a:pos x="443192" y="0"/>
                  </a:cxn>
                  <a:cxn ang="0">
                    <a:pos x="455803" y="59585"/>
                  </a:cxn>
                  <a:cxn ang="0">
                    <a:pos x="508049" y="120976"/>
                  </a:cxn>
                  <a:cxn ang="0">
                    <a:pos x="508049" y="258202"/>
                  </a:cxn>
                  <a:cxn ang="0">
                    <a:pos x="5404" y="254591"/>
                  </a:cxn>
                  <a:cxn ang="0">
                    <a:pos x="7206" y="57779"/>
                  </a:cxn>
                  <a:cxn ang="0">
                    <a:pos x="45039" y="0"/>
                  </a:cxn>
                  <a:cxn ang="0">
                    <a:pos x="239611" y="0"/>
                  </a:cxn>
                  <a:cxn ang="0">
                    <a:pos x="255826" y="0"/>
                  </a:cxn>
                </a:cxnLst>
                <a:pathLst>
                  <a:path w="283" h="338">
                    <a:moveTo>
                      <a:pt x="142" y="0"/>
                    </a:moveTo>
                    <a:cubicBezTo>
                      <a:pt x="145" y="0"/>
                      <a:pt x="148" y="0"/>
                      <a:pt x="151" y="0"/>
                    </a:cubicBezTo>
                    <a:cubicBezTo>
                      <a:pt x="246" y="0"/>
                      <a:pt x="246" y="0"/>
                      <a:pt x="246" y="0"/>
                    </a:cubicBezTo>
                    <a:cubicBezTo>
                      <a:pt x="253" y="33"/>
                      <a:pt x="253" y="33"/>
                      <a:pt x="253" y="33"/>
                    </a:cubicBezTo>
                    <a:cubicBezTo>
                      <a:pt x="282" y="67"/>
                      <a:pt x="282" y="67"/>
                      <a:pt x="282" y="67"/>
                    </a:cubicBezTo>
                    <a:cubicBezTo>
                      <a:pt x="282" y="93"/>
                      <a:pt x="283" y="118"/>
                      <a:pt x="282" y="143"/>
                    </a:cubicBezTo>
                    <a:cubicBezTo>
                      <a:pt x="268" y="338"/>
                      <a:pt x="21" y="336"/>
                      <a:pt x="3" y="141"/>
                    </a:cubicBezTo>
                    <a:cubicBezTo>
                      <a:pt x="0" y="105"/>
                      <a:pt x="4" y="67"/>
                      <a:pt x="4" y="32"/>
                    </a:cubicBezTo>
                    <a:cubicBezTo>
                      <a:pt x="25" y="0"/>
                      <a:pt x="25" y="0"/>
                      <a:pt x="25" y="0"/>
                    </a:cubicBezTo>
                    <a:cubicBezTo>
                      <a:pt x="133" y="0"/>
                      <a:pt x="133" y="0"/>
                      <a:pt x="133" y="0"/>
                    </a:cubicBezTo>
                    <a:cubicBezTo>
                      <a:pt x="136" y="0"/>
                      <a:pt x="139" y="0"/>
                      <a:pt x="142" y="0"/>
                    </a:cubicBezTo>
                    <a:close/>
                  </a:path>
                </a:pathLst>
              </a:custGeom>
              <a:solidFill>
                <a:srgbClr val="F7C2AB"/>
              </a:solidFill>
              <a:ln w="9525">
                <a:noFill/>
              </a:ln>
            </p:spPr>
            <p:txBody>
              <a:bodyPr/>
              <a:p>
                <a:endParaRPr lang="zh-CN" altLang="en-US"/>
              </a:p>
            </p:txBody>
          </p:sp>
          <p:sp>
            <p:nvSpPr>
              <p:cNvPr id="133153" name="PA-任意多边形 71"/>
              <p:cNvSpPr/>
              <p:nvPr>
                <p:custDataLst>
                  <p:tags r:id="rId30"/>
                </p:custDataLst>
              </p:nvPr>
            </p:nvSpPr>
            <p:spPr>
              <a:xfrm>
                <a:off x="5840124" y="3019600"/>
                <a:ext cx="261014" cy="522025"/>
              </a:xfrm>
              <a:custGeom>
                <a:avLst/>
                <a:gdLst/>
                <a:ahLst/>
                <a:cxnLst>
                  <a:cxn ang="0">
                    <a:pos x="255613" y="0"/>
                  </a:cxn>
                  <a:cxn ang="0">
                    <a:pos x="261014" y="0"/>
                  </a:cxn>
                  <a:cxn ang="0">
                    <a:pos x="261014" y="520218"/>
                  </a:cxn>
                  <a:cxn ang="0">
                    <a:pos x="5400" y="254690"/>
                  </a:cxn>
                  <a:cxn ang="0">
                    <a:pos x="7200" y="57802"/>
                  </a:cxn>
                  <a:cxn ang="0">
                    <a:pos x="45002" y="0"/>
                  </a:cxn>
                  <a:cxn ang="0">
                    <a:pos x="239412" y="0"/>
                  </a:cxn>
                  <a:cxn ang="0">
                    <a:pos x="255613" y="0"/>
                  </a:cxn>
                </a:cxnLst>
                <a:pathLst>
                  <a:path w="145" h="289">
                    <a:moveTo>
                      <a:pt x="142" y="0"/>
                    </a:moveTo>
                    <a:cubicBezTo>
                      <a:pt x="143" y="0"/>
                      <a:pt x="144" y="0"/>
                      <a:pt x="145" y="0"/>
                    </a:cubicBezTo>
                    <a:cubicBezTo>
                      <a:pt x="145" y="288"/>
                      <a:pt x="145" y="288"/>
                      <a:pt x="145" y="288"/>
                    </a:cubicBezTo>
                    <a:cubicBezTo>
                      <a:pt x="79" y="289"/>
                      <a:pt x="12" y="239"/>
                      <a:pt x="3" y="141"/>
                    </a:cubicBezTo>
                    <a:cubicBezTo>
                      <a:pt x="0" y="105"/>
                      <a:pt x="4" y="67"/>
                      <a:pt x="4" y="32"/>
                    </a:cubicBezTo>
                    <a:cubicBezTo>
                      <a:pt x="25" y="0"/>
                      <a:pt x="25" y="0"/>
                      <a:pt x="25" y="0"/>
                    </a:cubicBezTo>
                    <a:cubicBezTo>
                      <a:pt x="133" y="0"/>
                      <a:pt x="133" y="0"/>
                      <a:pt x="133" y="0"/>
                    </a:cubicBezTo>
                    <a:cubicBezTo>
                      <a:pt x="136" y="0"/>
                      <a:pt x="139" y="0"/>
                      <a:pt x="142" y="0"/>
                    </a:cubicBezTo>
                    <a:close/>
                  </a:path>
                </a:pathLst>
              </a:custGeom>
              <a:solidFill>
                <a:srgbClr val="FAD9CA"/>
              </a:solidFill>
              <a:ln w="9525">
                <a:noFill/>
              </a:ln>
            </p:spPr>
            <p:txBody>
              <a:bodyPr/>
              <a:p>
                <a:endParaRPr lang="zh-CN" altLang="en-US"/>
              </a:p>
            </p:txBody>
          </p:sp>
          <p:sp>
            <p:nvSpPr>
              <p:cNvPr id="133154" name="PA-任意多边形 72"/>
              <p:cNvSpPr/>
              <p:nvPr>
                <p:custDataLst>
                  <p:tags r:id="rId31"/>
                </p:custDataLst>
              </p:nvPr>
            </p:nvSpPr>
            <p:spPr>
              <a:xfrm>
                <a:off x="5806640" y="2970897"/>
                <a:ext cx="564641" cy="227530"/>
              </a:xfrm>
              <a:custGeom>
                <a:avLst/>
                <a:gdLst/>
                <a:ahLst/>
                <a:cxnLst>
                  <a:cxn ang="0">
                    <a:pos x="564641" y="135434"/>
                  </a:cxn>
                  <a:cxn ang="0">
                    <a:pos x="546658" y="204054"/>
                  </a:cxn>
                  <a:cxn ang="0">
                    <a:pos x="37762" y="214889"/>
                  </a:cxn>
                  <a:cxn ang="0">
                    <a:pos x="25175" y="81260"/>
                  </a:cxn>
                  <a:cxn ang="0">
                    <a:pos x="107893" y="27086"/>
                  </a:cxn>
                  <a:cxn ang="0">
                    <a:pos x="294908" y="28892"/>
                  </a:cxn>
                  <a:cxn ang="0">
                    <a:pos x="298504" y="28892"/>
                  </a:cxn>
                  <a:cxn ang="0">
                    <a:pos x="298504" y="27086"/>
                  </a:cxn>
                  <a:cxn ang="0">
                    <a:pos x="393810" y="27086"/>
                  </a:cxn>
                  <a:cxn ang="0">
                    <a:pos x="393810" y="27086"/>
                  </a:cxn>
                  <a:cxn ang="0">
                    <a:pos x="422581" y="27086"/>
                  </a:cxn>
                  <a:cxn ang="0">
                    <a:pos x="564641" y="131822"/>
                  </a:cxn>
                  <a:cxn ang="0">
                    <a:pos x="564641" y="135434"/>
                  </a:cxn>
                </a:cxnLst>
                <a:pathLst>
                  <a:path w="314" h="126">
                    <a:moveTo>
                      <a:pt x="314" y="75"/>
                    </a:moveTo>
                    <a:cubicBezTo>
                      <a:pt x="304" y="113"/>
                      <a:pt x="304" y="113"/>
                      <a:pt x="304" y="113"/>
                    </a:cubicBezTo>
                    <a:cubicBezTo>
                      <a:pt x="187" y="126"/>
                      <a:pt x="41" y="0"/>
                      <a:pt x="21" y="119"/>
                    </a:cubicBezTo>
                    <a:cubicBezTo>
                      <a:pt x="20" y="89"/>
                      <a:pt x="0" y="90"/>
                      <a:pt x="14" y="45"/>
                    </a:cubicBezTo>
                    <a:cubicBezTo>
                      <a:pt x="28" y="63"/>
                      <a:pt x="23" y="15"/>
                      <a:pt x="60" y="15"/>
                    </a:cubicBezTo>
                    <a:cubicBezTo>
                      <a:pt x="164" y="16"/>
                      <a:pt x="164" y="16"/>
                      <a:pt x="164" y="16"/>
                    </a:cubicBezTo>
                    <a:cubicBezTo>
                      <a:pt x="166" y="16"/>
                      <a:pt x="166" y="16"/>
                      <a:pt x="166" y="16"/>
                    </a:cubicBezTo>
                    <a:cubicBezTo>
                      <a:pt x="166" y="15"/>
                      <a:pt x="166" y="15"/>
                      <a:pt x="166" y="15"/>
                    </a:cubicBezTo>
                    <a:cubicBezTo>
                      <a:pt x="219" y="15"/>
                      <a:pt x="219" y="15"/>
                      <a:pt x="219" y="15"/>
                    </a:cubicBezTo>
                    <a:cubicBezTo>
                      <a:pt x="219" y="15"/>
                      <a:pt x="219" y="15"/>
                      <a:pt x="219" y="15"/>
                    </a:cubicBezTo>
                    <a:cubicBezTo>
                      <a:pt x="235" y="15"/>
                      <a:pt x="235" y="15"/>
                      <a:pt x="235" y="15"/>
                    </a:cubicBezTo>
                    <a:cubicBezTo>
                      <a:pt x="282" y="15"/>
                      <a:pt x="313" y="41"/>
                      <a:pt x="314" y="73"/>
                    </a:cubicBezTo>
                    <a:cubicBezTo>
                      <a:pt x="314" y="75"/>
                      <a:pt x="314" y="75"/>
                      <a:pt x="314" y="75"/>
                    </a:cubicBezTo>
                    <a:close/>
                  </a:path>
                </a:pathLst>
              </a:custGeom>
              <a:solidFill>
                <a:srgbClr val="755243"/>
              </a:solidFill>
              <a:ln w="9525">
                <a:noFill/>
              </a:ln>
            </p:spPr>
            <p:txBody>
              <a:bodyPr/>
              <a:p>
                <a:endParaRPr lang="zh-CN" altLang="en-US"/>
              </a:p>
            </p:txBody>
          </p:sp>
          <p:sp>
            <p:nvSpPr>
              <p:cNvPr id="133155" name="PA-任意多边形 73"/>
              <p:cNvSpPr/>
              <p:nvPr>
                <p:custDataLst>
                  <p:tags r:id="rId32"/>
                </p:custDataLst>
              </p:nvPr>
            </p:nvSpPr>
            <p:spPr>
              <a:xfrm>
                <a:off x="6056239" y="3187773"/>
                <a:ext cx="66966" cy="218398"/>
              </a:xfrm>
              <a:custGeom>
                <a:avLst/>
                <a:gdLst/>
                <a:ahLst/>
                <a:cxnLst>
                  <a:cxn ang="0">
                    <a:pos x="47180" y="0"/>
                  </a:cxn>
                  <a:cxn ang="0">
                    <a:pos x="0" y="218398"/>
                  </a:cxn>
                  <a:cxn ang="0">
                    <a:pos x="66966" y="209266"/>
                  </a:cxn>
                  <a:cxn ang="0">
                    <a:pos x="47180" y="0"/>
                  </a:cxn>
                </a:cxnLst>
                <a:pathLst>
                  <a:path w="88" h="287">
                    <a:moveTo>
                      <a:pt x="62" y="0"/>
                    </a:moveTo>
                    <a:lnTo>
                      <a:pt x="0" y="287"/>
                    </a:lnTo>
                    <a:lnTo>
                      <a:pt x="88" y="275"/>
                    </a:lnTo>
                    <a:lnTo>
                      <a:pt x="62" y="0"/>
                    </a:lnTo>
                    <a:close/>
                  </a:path>
                </a:pathLst>
              </a:custGeom>
              <a:solidFill>
                <a:srgbClr val="F7C2AB"/>
              </a:solidFill>
              <a:ln w="9525">
                <a:noFill/>
              </a:ln>
            </p:spPr>
            <p:txBody>
              <a:bodyPr/>
              <a:p>
                <a:endParaRPr lang="zh-CN" altLang="en-US"/>
              </a:p>
            </p:txBody>
          </p:sp>
          <p:sp>
            <p:nvSpPr>
              <p:cNvPr id="133156" name="PA-任意多边形 74"/>
              <p:cNvSpPr/>
              <p:nvPr>
                <p:custDataLst>
                  <p:tags r:id="rId33"/>
                </p:custDataLst>
              </p:nvPr>
            </p:nvSpPr>
            <p:spPr>
              <a:xfrm>
                <a:off x="5622486" y="3624570"/>
                <a:ext cx="304389" cy="474846"/>
              </a:xfrm>
              <a:custGeom>
                <a:avLst/>
                <a:gdLst/>
                <a:ahLst/>
                <a:cxnLst>
                  <a:cxn ang="0">
                    <a:pos x="297184" y="27082"/>
                  </a:cxn>
                  <a:cxn ang="0">
                    <a:pos x="289980" y="25276"/>
                  </a:cxn>
                  <a:cxn ang="0">
                    <a:pos x="280974" y="21665"/>
                  </a:cxn>
                  <a:cxn ang="0">
                    <a:pos x="280974" y="21665"/>
                  </a:cxn>
                  <a:cxn ang="0">
                    <a:pos x="208929" y="3610"/>
                  </a:cxn>
                  <a:cxn ang="0">
                    <a:pos x="153095" y="10832"/>
                  </a:cxn>
                  <a:cxn ang="0">
                    <a:pos x="117072" y="48748"/>
                  </a:cxn>
                  <a:cxn ang="0">
                    <a:pos x="88254" y="133606"/>
                  </a:cxn>
                  <a:cxn ang="0">
                    <a:pos x="90055" y="133606"/>
                  </a:cxn>
                  <a:cxn ang="0">
                    <a:pos x="12607" y="368321"/>
                  </a:cxn>
                  <a:cxn ang="0">
                    <a:pos x="72044" y="464013"/>
                  </a:cxn>
                  <a:cxn ang="0">
                    <a:pos x="72044" y="464013"/>
                  </a:cxn>
                  <a:cxn ang="0">
                    <a:pos x="180111" y="409848"/>
                  </a:cxn>
                  <a:cxn ang="0">
                    <a:pos x="304389" y="28887"/>
                  </a:cxn>
                  <a:cxn ang="0">
                    <a:pos x="297184" y="27082"/>
                  </a:cxn>
                </a:cxnLst>
                <a:pathLst>
                  <a:path w="169" h="263">
                    <a:moveTo>
                      <a:pt x="165" y="15"/>
                    </a:moveTo>
                    <a:cubicBezTo>
                      <a:pt x="161" y="14"/>
                      <a:pt x="161" y="14"/>
                      <a:pt x="161" y="14"/>
                    </a:cubicBezTo>
                    <a:cubicBezTo>
                      <a:pt x="156" y="12"/>
                      <a:pt x="156" y="12"/>
                      <a:pt x="156" y="12"/>
                    </a:cubicBezTo>
                    <a:cubicBezTo>
                      <a:pt x="156" y="12"/>
                      <a:pt x="156" y="12"/>
                      <a:pt x="156" y="12"/>
                    </a:cubicBezTo>
                    <a:cubicBezTo>
                      <a:pt x="116" y="2"/>
                      <a:pt x="116" y="2"/>
                      <a:pt x="116" y="2"/>
                    </a:cubicBezTo>
                    <a:cubicBezTo>
                      <a:pt x="105" y="0"/>
                      <a:pt x="95" y="2"/>
                      <a:pt x="85" y="6"/>
                    </a:cubicBezTo>
                    <a:cubicBezTo>
                      <a:pt x="75" y="11"/>
                      <a:pt x="68" y="17"/>
                      <a:pt x="65" y="27"/>
                    </a:cubicBezTo>
                    <a:cubicBezTo>
                      <a:pt x="49" y="74"/>
                      <a:pt x="49" y="74"/>
                      <a:pt x="49" y="74"/>
                    </a:cubicBezTo>
                    <a:cubicBezTo>
                      <a:pt x="50" y="74"/>
                      <a:pt x="50" y="74"/>
                      <a:pt x="50" y="74"/>
                    </a:cubicBezTo>
                    <a:cubicBezTo>
                      <a:pt x="7" y="204"/>
                      <a:pt x="7" y="204"/>
                      <a:pt x="7" y="204"/>
                    </a:cubicBezTo>
                    <a:cubicBezTo>
                      <a:pt x="0" y="226"/>
                      <a:pt x="15" y="250"/>
                      <a:pt x="40" y="257"/>
                    </a:cubicBezTo>
                    <a:cubicBezTo>
                      <a:pt x="40" y="257"/>
                      <a:pt x="40" y="257"/>
                      <a:pt x="40" y="257"/>
                    </a:cubicBezTo>
                    <a:cubicBezTo>
                      <a:pt x="65" y="263"/>
                      <a:pt x="92" y="250"/>
                      <a:pt x="100" y="227"/>
                    </a:cubicBezTo>
                    <a:cubicBezTo>
                      <a:pt x="169" y="16"/>
                      <a:pt x="169" y="16"/>
                      <a:pt x="169" y="16"/>
                    </a:cubicBezTo>
                    <a:cubicBezTo>
                      <a:pt x="165" y="15"/>
                      <a:pt x="165" y="15"/>
                      <a:pt x="165" y="15"/>
                    </a:cubicBezTo>
                    <a:close/>
                  </a:path>
                </a:pathLst>
              </a:custGeom>
              <a:solidFill>
                <a:srgbClr val="484848"/>
              </a:solidFill>
              <a:ln w="9525">
                <a:noFill/>
              </a:ln>
            </p:spPr>
            <p:txBody>
              <a:bodyPr/>
              <a:p>
                <a:endParaRPr lang="zh-CN" altLang="en-US"/>
              </a:p>
            </p:txBody>
          </p:sp>
          <p:sp>
            <p:nvSpPr>
              <p:cNvPr id="133157" name="PA-任意多边形 75"/>
              <p:cNvSpPr/>
              <p:nvPr>
                <p:custDataLst>
                  <p:tags r:id="rId34"/>
                </p:custDataLst>
              </p:nvPr>
            </p:nvSpPr>
            <p:spPr>
              <a:xfrm>
                <a:off x="5432242" y="3882539"/>
                <a:ext cx="385052" cy="211549"/>
              </a:xfrm>
              <a:custGeom>
                <a:avLst/>
                <a:gdLst/>
                <a:ahLst/>
                <a:cxnLst>
                  <a:cxn ang="0">
                    <a:pos x="383252" y="56051"/>
                  </a:cxn>
                  <a:cxn ang="0">
                    <a:pos x="381453" y="63283"/>
                  </a:cxn>
                  <a:cxn ang="0">
                    <a:pos x="381453" y="72324"/>
                  </a:cxn>
                  <a:cxn ang="0">
                    <a:pos x="381453" y="72324"/>
                  </a:cxn>
                  <a:cxn ang="0">
                    <a:pos x="370657" y="144648"/>
                  </a:cxn>
                  <a:cxn ang="0">
                    <a:pos x="341868" y="191659"/>
                  </a:cxn>
                  <a:cxn ang="0">
                    <a:pos x="293287" y="209740"/>
                  </a:cxn>
                  <a:cxn ang="0">
                    <a:pos x="205121" y="197084"/>
                  </a:cxn>
                  <a:cxn ang="0">
                    <a:pos x="205121" y="197084"/>
                  </a:cxn>
                  <a:cxn ang="0">
                    <a:pos x="0" y="168154"/>
                  </a:cxn>
                  <a:cxn ang="0">
                    <a:pos x="30588" y="0"/>
                  </a:cxn>
                  <a:cxn ang="0">
                    <a:pos x="385052" y="47010"/>
                  </a:cxn>
                  <a:cxn ang="0">
                    <a:pos x="383252" y="56051"/>
                  </a:cxn>
                </a:cxnLst>
                <a:pathLst>
                  <a:path w="214" h="117">
                    <a:moveTo>
                      <a:pt x="213" y="31"/>
                    </a:moveTo>
                    <a:cubicBezTo>
                      <a:pt x="212" y="35"/>
                      <a:pt x="212" y="35"/>
                      <a:pt x="212" y="35"/>
                    </a:cubicBezTo>
                    <a:cubicBezTo>
                      <a:pt x="212" y="40"/>
                      <a:pt x="212" y="40"/>
                      <a:pt x="212" y="40"/>
                    </a:cubicBezTo>
                    <a:cubicBezTo>
                      <a:pt x="212" y="40"/>
                      <a:pt x="212" y="40"/>
                      <a:pt x="212" y="40"/>
                    </a:cubicBezTo>
                    <a:cubicBezTo>
                      <a:pt x="206" y="80"/>
                      <a:pt x="206" y="80"/>
                      <a:pt x="206" y="80"/>
                    </a:cubicBezTo>
                    <a:cubicBezTo>
                      <a:pt x="203" y="91"/>
                      <a:pt x="198" y="100"/>
                      <a:pt x="190" y="106"/>
                    </a:cubicBezTo>
                    <a:cubicBezTo>
                      <a:pt x="181" y="114"/>
                      <a:pt x="173" y="117"/>
                      <a:pt x="163" y="116"/>
                    </a:cubicBezTo>
                    <a:cubicBezTo>
                      <a:pt x="114" y="109"/>
                      <a:pt x="114" y="109"/>
                      <a:pt x="114" y="109"/>
                    </a:cubicBezTo>
                    <a:cubicBezTo>
                      <a:pt x="114" y="109"/>
                      <a:pt x="114" y="109"/>
                      <a:pt x="114" y="109"/>
                    </a:cubicBezTo>
                    <a:cubicBezTo>
                      <a:pt x="0" y="93"/>
                      <a:pt x="0" y="93"/>
                      <a:pt x="0" y="93"/>
                    </a:cubicBezTo>
                    <a:cubicBezTo>
                      <a:pt x="17" y="0"/>
                      <a:pt x="17" y="0"/>
                      <a:pt x="17" y="0"/>
                    </a:cubicBezTo>
                    <a:cubicBezTo>
                      <a:pt x="214" y="26"/>
                      <a:pt x="214" y="26"/>
                      <a:pt x="214" y="26"/>
                    </a:cubicBezTo>
                    <a:cubicBezTo>
                      <a:pt x="213" y="31"/>
                      <a:pt x="213" y="31"/>
                      <a:pt x="213" y="31"/>
                    </a:cubicBezTo>
                    <a:close/>
                  </a:path>
                </a:pathLst>
              </a:custGeom>
              <a:solidFill>
                <a:srgbClr val="484848"/>
              </a:solidFill>
              <a:ln w="9525">
                <a:noFill/>
              </a:ln>
            </p:spPr>
            <p:txBody>
              <a:bodyPr/>
              <a:p>
                <a:endParaRPr lang="zh-CN" altLang="en-US"/>
              </a:p>
            </p:txBody>
          </p:sp>
          <p:sp>
            <p:nvSpPr>
              <p:cNvPr id="133158" name="PA-任意多边形 76"/>
              <p:cNvSpPr/>
              <p:nvPr>
                <p:custDataLst>
                  <p:tags r:id="rId35"/>
                </p:custDataLst>
              </p:nvPr>
            </p:nvSpPr>
            <p:spPr>
              <a:xfrm>
                <a:off x="5945137" y="3537819"/>
                <a:ext cx="154478" cy="139257"/>
              </a:xfrm>
              <a:custGeom>
                <a:avLst/>
                <a:gdLst/>
                <a:ahLst/>
                <a:cxnLst>
                  <a:cxn ang="0">
                    <a:pos x="54029" y="0"/>
                  </a:cxn>
                  <a:cxn ang="0">
                    <a:pos x="0" y="15980"/>
                  </a:cxn>
                  <a:cxn ang="0">
                    <a:pos x="48702" y="139257"/>
                  </a:cxn>
                  <a:cxn ang="0">
                    <a:pos x="154478" y="73813"/>
                  </a:cxn>
                  <a:cxn ang="0">
                    <a:pos x="54029" y="0"/>
                  </a:cxn>
                </a:cxnLst>
                <a:pathLst>
                  <a:path w="203" h="183">
                    <a:moveTo>
                      <a:pt x="71" y="0"/>
                    </a:moveTo>
                    <a:lnTo>
                      <a:pt x="0" y="21"/>
                    </a:lnTo>
                    <a:lnTo>
                      <a:pt x="64" y="183"/>
                    </a:lnTo>
                    <a:lnTo>
                      <a:pt x="203" y="97"/>
                    </a:lnTo>
                    <a:lnTo>
                      <a:pt x="71" y="0"/>
                    </a:lnTo>
                    <a:close/>
                  </a:path>
                </a:pathLst>
              </a:custGeom>
              <a:solidFill>
                <a:srgbClr val="FFFFFF"/>
              </a:solidFill>
              <a:ln w="9525">
                <a:noFill/>
              </a:ln>
            </p:spPr>
            <p:txBody>
              <a:bodyPr/>
              <a:p>
                <a:endParaRPr lang="zh-CN" altLang="en-US"/>
              </a:p>
            </p:txBody>
          </p:sp>
          <p:sp>
            <p:nvSpPr>
              <p:cNvPr id="133159" name="PA-任意多边形 77"/>
              <p:cNvSpPr/>
              <p:nvPr>
                <p:custDataLst>
                  <p:tags r:id="rId36"/>
                </p:custDataLst>
              </p:nvPr>
            </p:nvSpPr>
            <p:spPr>
              <a:xfrm>
                <a:off x="6099614" y="3541624"/>
                <a:ext cx="152955" cy="131648"/>
              </a:xfrm>
              <a:custGeom>
                <a:avLst/>
                <a:gdLst/>
                <a:ahLst/>
                <a:cxnLst>
                  <a:cxn ang="0">
                    <a:pos x="101209" y="0"/>
                  </a:cxn>
                  <a:cxn ang="0">
                    <a:pos x="152955" y="12175"/>
                  </a:cxn>
                  <a:cxn ang="0">
                    <a:pos x="104252" y="131648"/>
                  </a:cxn>
                  <a:cxn ang="0">
                    <a:pos x="0" y="70009"/>
                  </a:cxn>
                  <a:cxn ang="0">
                    <a:pos x="101209" y="0"/>
                  </a:cxn>
                </a:cxnLst>
                <a:pathLst>
                  <a:path w="201" h="173">
                    <a:moveTo>
                      <a:pt x="133" y="0"/>
                    </a:moveTo>
                    <a:lnTo>
                      <a:pt x="201" y="16"/>
                    </a:lnTo>
                    <a:lnTo>
                      <a:pt x="137" y="173"/>
                    </a:lnTo>
                    <a:lnTo>
                      <a:pt x="0" y="92"/>
                    </a:lnTo>
                    <a:lnTo>
                      <a:pt x="133" y="0"/>
                    </a:lnTo>
                    <a:close/>
                  </a:path>
                </a:pathLst>
              </a:custGeom>
              <a:solidFill>
                <a:srgbClr val="FFFFFF"/>
              </a:solidFill>
              <a:ln w="9525">
                <a:noFill/>
              </a:ln>
            </p:spPr>
            <p:txBody>
              <a:bodyPr/>
              <a:p>
                <a:endParaRPr lang="zh-CN" altLang="en-US"/>
              </a:p>
            </p:txBody>
          </p:sp>
          <p:sp>
            <p:nvSpPr>
              <p:cNvPr id="133160" name="PA-任意多边形 78"/>
              <p:cNvSpPr/>
              <p:nvPr>
                <p:custDataLst>
                  <p:tags r:id="rId37"/>
                </p:custDataLst>
              </p:nvPr>
            </p:nvSpPr>
            <p:spPr>
              <a:xfrm>
                <a:off x="6095809" y="3552278"/>
                <a:ext cx="212311" cy="592034"/>
              </a:xfrm>
              <a:custGeom>
                <a:avLst/>
                <a:gdLst/>
                <a:ahLst/>
                <a:cxnLst>
                  <a:cxn ang="0">
                    <a:pos x="156760" y="0"/>
                  </a:cxn>
                  <a:cxn ang="0">
                    <a:pos x="212311" y="197091"/>
                  </a:cxn>
                  <a:cxn ang="0">
                    <a:pos x="120994" y="189481"/>
                  </a:cxn>
                  <a:cxn ang="0">
                    <a:pos x="191003" y="303626"/>
                  </a:cxn>
                  <a:cxn ang="0">
                    <a:pos x="2282" y="592034"/>
                  </a:cxn>
                  <a:cxn ang="0">
                    <a:pos x="0" y="397225"/>
                  </a:cxn>
                  <a:cxn ang="0">
                    <a:pos x="156760" y="0"/>
                  </a:cxn>
                </a:cxnLst>
                <a:pathLst>
                  <a:path w="279" h="778">
                    <a:moveTo>
                      <a:pt x="206" y="0"/>
                    </a:moveTo>
                    <a:lnTo>
                      <a:pt x="279" y="259"/>
                    </a:lnTo>
                    <a:lnTo>
                      <a:pt x="159" y="249"/>
                    </a:lnTo>
                    <a:lnTo>
                      <a:pt x="251" y="399"/>
                    </a:lnTo>
                    <a:lnTo>
                      <a:pt x="3" y="778"/>
                    </a:lnTo>
                    <a:lnTo>
                      <a:pt x="0" y="522"/>
                    </a:lnTo>
                    <a:lnTo>
                      <a:pt x="206" y="0"/>
                    </a:lnTo>
                    <a:close/>
                  </a:path>
                </a:pathLst>
              </a:custGeom>
              <a:solidFill>
                <a:srgbClr val="4C4C4C"/>
              </a:solidFill>
              <a:ln w="9525">
                <a:noFill/>
              </a:ln>
            </p:spPr>
            <p:txBody>
              <a:bodyPr/>
              <a:p>
                <a:endParaRPr lang="zh-CN" altLang="en-US"/>
              </a:p>
            </p:txBody>
          </p:sp>
          <p:sp>
            <p:nvSpPr>
              <p:cNvPr id="133161" name="PA-任意多边形 79"/>
              <p:cNvSpPr/>
              <p:nvPr>
                <p:custDataLst>
                  <p:tags r:id="rId38"/>
                </p:custDataLst>
              </p:nvPr>
            </p:nvSpPr>
            <p:spPr>
              <a:xfrm>
                <a:off x="5888825" y="3552277"/>
                <a:ext cx="212311" cy="592034"/>
              </a:xfrm>
              <a:custGeom>
                <a:avLst/>
                <a:gdLst/>
                <a:ahLst/>
                <a:cxnLst>
                  <a:cxn ang="0">
                    <a:pos x="56311" y="0"/>
                  </a:cxn>
                  <a:cxn ang="0">
                    <a:pos x="0" y="197091"/>
                  </a:cxn>
                  <a:cxn ang="0">
                    <a:pos x="92077" y="189481"/>
                  </a:cxn>
                  <a:cxn ang="0">
                    <a:pos x="22068" y="303626"/>
                  </a:cxn>
                  <a:cxn ang="0">
                    <a:pos x="209267" y="592034"/>
                  </a:cxn>
                  <a:cxn ang="0">
                    <a:pos x="212311" y="397225"/>
                  </a:cxn>
                  <a:cxn ang="0">
                    <a:pos x="56311" y="0"/>
                  </a:cxn>
                </a:cxnLst>
                <a:pathLst>
                  <a:path w="279" h="778">
                    <a:moveTo>
                      <a:pt x="74" y="0"/>
                    </a:moveTo>
                    <a:lnTo>
                      <a:pt x="0" y="259"/>
                    </a:lnTo>
                    <a:lnTo>
                      <a:pt x="121" y="249"/>
                    </a:lnTo>
                    <a:lnTo>
                      <a:pt x="29" y="399"/>
                    </a:lnTo>
                    <a:lnTo>
                      <a:pt x="275" y="778"/>
                    </a:lnTo>
                    <a:lnTo>
                      <a:pt x="279" y="522"/>
                    </a:lnTo>
                    <a:lnTo>
                      <a:pt x="74" y="0"/>
                    </a:lnTo>
                    <a:close/>
                  </a:path>
                </a:pathLst>
              </a:custGeom>
              <a:solidFill>
                <a:srgbClr val="5E5E5E"/>
              </a:solidFill>
              <a:ln w="9525">
                <a:noFill/>
              </a:ln>
            </p:spPr>
            <p:txBody>
              <a:bodyPr/>
              <a:p>
                <a:endParaRPr lang="zh-CN" altLang="en-US"/>
              </a:p>
            </p:txBody>
          </p:sp>
          <p:sp>
            <p:nvSpPr>
              <p:cNvPr id="133162" name="PA-任意多边形 80"/>
              <p:cNvSpPr/>
              <p:nvPr>
                <p:custDataLst>
                  <p:tags r:id="rId39"/>
                </p:custDataLst>
              </p:nvPr>
            </p:nvSpPr>
            <p:spPr>
              <a:xfrm>
                <a:off x="5291463" y="3862752"/>
                <a:ext cx="165892" cy="175023"/>
              </a:xfrm>
              <a:custGeom>
                <a:avLst/>
                <a:gdLst/>
                <a:ahLst/>
                <a:cxnLst>
                  <a:cxn ang="0">
                    <a:pos x="14425" y="45109"/>
                  </a:cxn>
                  <a:cxn ang="0">
                    <a:pos x="1803" y="120892"/>
                  </a:cxn>
                  <a:cxn ang="0">
                    <a:pos x="30653" y="156979"/>
                  </a:cxn>
                  <a:cxn ang="0">
                    <a:pos x="68520" y="162392"/>
                  </a:cxn>
                  <a:cxn ang="0">
                    <a:pos x="153269" y="135327"/>
                  </a:cxn>
                  <a:cxn ang="0">
                    <a:pos x="164088" y="68565"/>
                  </a:cxn>
                  <a:cxn ang="0">
                    <a:pos x="135238" y="30674"/>
                  </a:cxn>
                  <a:cxn ang="0">
                    <a:pos x="14425" y="45109"/>
                  </a:cxn>
                </a:cxnLst>
                <a:pathLst>
                  <a:path w="92" h="97">
                    <a:moveTo>
                      <a:pt x="8" y="25"/>
                    </a:moveTo>
                    <a:cubicBezTo>
                      <a:pt x="1" y="67"/>
                      <a:pt x="1" y="67"/>
                      <a:pt x="1" y="67"/>
                    </a:cubicBezTo>
                    <a:cubicBezTo>
                      <a:pt x="0" y="76"/>
                      <a:pt x="7" y="85"/>
                      <a:pt x="17" y="87"/>
                    </a:cubicBezTo>
                    <a:cubicBezTo>
                      <a:pt x="38" y="90"/>
                      <a:pt x="38" y="90"/>
                      <a:pt x="38" y="90"/>
                    </a:cubicBezTo>
                    <a:cubicBezTo>
                      <a:pt x="52" y="92"/>
                      <a:pt x="81" y="97"/>
                      <a:pt x="85" y="75"/>
                    </a:cubicBezTo>
                    <a:cubicBezTo>
                      <a:pt x="91" y="38"/>
                      <a:pt x="91" y="38"/>
                      <a:pt x="91" y="38"/>
                    </a:cubicBezTo>
                    <a:cubicBezTo>
                      <a:pt x="92" y="28"/>
                      <a:pt x="85" y="19"/>
                      <a:pt x="75" y="17"/>
                    </a:cubicBezTo>
                    <a:cubicBezTo>
                      <a:pt x="59" y="15"/>
                      <a:pt x="12" y="0"/>
                      <a:pt x="8" y="25"/>
                    </a:cubicBezTo>
                    <a:close/>
                  </a:path>
                </a:pathLst>
              </a:custGeom>
              <a:solidFill>
                <a:srgbClr val="F7C2AB"/>
              </a:solidFill>
              <a:ln w="9525">
                <a:noFill/>
              </a:ln>
            </p:spPr>
            <p:txBody>
              <a:bodyPr/>
              <a:p>
                <a:endParaRPr lang="zh-CN" altLang="en-US"/>
              </a:p>
            </p:txBody>
          </p:sp>
          <p:sp>
            <p:nvSpPr>
              <p:cNvPr id="133163" name="PA-任意多边形 83"/>
              <p:cNvSpPr/>
              <p:nvPr>
                <p:custDataLst>
                  <p:tags r:id="rId40"/>
                </p:custDataLst>
              </p:nvPr>
            </p:nvSpPr>
            <p:spPr>
              <a:xfrm>
                <a:off x="5271677" y="3873405"/>
                <a:ext cx="92078" cy="47180"/>
              </a:xfrm>
              <a:custGeom>
                <a:avLst/>
                <a:gdLst/>
                <a:ahLst/>
                <a:cxnLst>
                  <a:cxn ang="0">
                    <a:pos x="1805" y="18146"/>
                  </a:cxn>
                  <a:cxn ang="0">
                    <a:pos x="1805" y="18146"/>
                  </a:cxn>
                  <a:cxn ang="0">
                    <a:pos x="19859" y="38106"/>
                  </a:cxn>
                  <a:cxn ang="0">
                    <a:pos x="70412" y="45365"/>
                  </a:cxn>
                  <a:cxn ang="0">
                    <a:pos x="92078" y="29033"/>
                  </a:cxn>
                  <a:cxn ang="0">
                    <a:pos x="92078" y="29033"/>
                  </a:cxn>
                  <a:cxn ang="0">
                    <a:pos x="74023" y="9073"/>
                  </a:cxn>
                  <a:cxn ang="0">
                    <a:pos x="21665" y="1814"/>
                  </a:cxn>
                  <a:cxn ang="0">
                    <a:pos x="1805" y="18146"/>
                  </a:cxn>
                </a:cxnLst>
                <a:pathLst>
                  <a:path w="51" h="26">
                    <a:moveTo>
                      <a:pt x="1" y="10"/>
                    </a:moveTo>
                    <a:cubicBezTo>
                      <a:pt x="1" y="10"/>
                      <a:pt x="1" y="10"/>
                      <a:pt x="1" y="10"/>
                    </a:cubicBezTo>
                    <a:cubicBezTo>
                      <a:pt x="0" y="15"/>
                      <a:pt x="5" y="21"/>
                      <a:pt x="11" y="21"/>
                    </a:cubicBezTo>
                    <a:cubicBezTo>
                      <a:pt x="39" y="25"/>
                      <a:pt x="39" y="25"/>
                      <a:pt x="39" y="25"/>
                    </a:cubicBezTo>
                    <a:cubicBezTo>
                      <a:pt x="45" y="26"/>
                      <a:pt x="50" y="22"/>
                      <a:pt x="51" y="16"/>
                    </a:cubicBezTo>
                    <a:cubicBezTo>
                      <a:pt x="51" y="16"/>
                      <a:pt x="51" y="16"/>
                      <a:pt x="51" y="16"/>
                    </a:cubicBezTo>
                    <a:cubicBezTo>
                      <a:pt x="51" y="11"/>
                      <a:pt x="47" y="5"/>
                      <a:pt x="41" y="5"/>
                    </a:cubicBezTo>
                    <a:cubicBezTo>
                      <a:pt x="12" y="1"/>
                      <a:pt x="12" y="1"/>
                      <a:pt x="12" y="1"/>
                    </a:cubicBezTo>
                    <a:cubicBezTo>
                      <a:pt x="7" y="0"/>
                      <a:pt x="1" y="4"/>
                      <a:pt x="1" y="10"/>
                    </a:cubicBezTo>
                    <a:close/>
                  </a:path>
                </a:pathLst>
              </a:custGeom>
              <a:solidFill>
                <a:srgbClr val="FAD9CA"/>
              </a:solidFill>
              <a:ln w="9525">
                <a:noFill/>
              </a:ln>
            </p:spPr>
            <p:txBody>
              <a:bodyPr/>
              <a:p>
                <a:endParaRPr lang="zh-CN" altLang="en-US"/>
              </a:p>
            </p:txBody>
          </p:sp>
          <p:sp>
            <p:nvSpPr>
              <p:cNvPr id="133164" name="PA-任意多边形 84"/>
              <p:cNvSpPr/>
              <p:nvPr>
                <p:custDataLst>
                  <p:tags r:id="rId41"/>
                </p:custDataLst>
              </p:nvPr>
            </p:nvSpPr>
            <p:spPr>
              <a:xfrm>
                <a:off x="5257218" y="3909931"/>
                <a:ext cx="111863" cy="48702"/>
              </a:xfrm>
              <a:custGeom>
                <a:avLst/>
                <a:gdLst/>
                <a:ahLst/>
                <a:cxnLst>
                  <a:cxn ang="0">
                    <a:pos x="1804" y="16234"/>
                  </a:cxn>
                  <a:cxn ang="0">
                    <a:pos x="1804" y="16234"/>
                  </a:cxn>
                  <a:cxn ang="0">
                    <a:pos x="21650" y="37879"/>
                  </a:cxn>
                  <a:cxn ang="0">
                    <a:pos x="88407" y="46898"/>
                  </a:cxn>
                  <a:cxn ang="0">
                    <a:pos x="111863" y="30664"/>
                  </a:cxn>
                  <a:cxn ang="0">
                    <a:pos x="111863" y="30664"/>
                  </a:cxn>
                  <a:cxn ang="0">
                    <a:pos x="92016" y="9018"/>
                  </a:cxn>
                  <a:cxn ang="0">
                    <a:pos x="25259" y="0"/>
                  </a:cxn>
                  <a:cxn ang="0">
                    <a:pos x="1804" y="16234"/>
                  </a:cxn>
                </a:cxnLst>
                <a:pathLst>
                  <a:path w="62" h="27">
                    <a:moveTo>
                      <a:pt x="1" y="9"/>
                    </a:moveTo>
                    <a:cubicBezTo>
                      <a:pt x="1" y="9"/>
                      <a:pt x="1" y="9"/>
                      <a:pt x="1" y="9"/>
                    </a:cubicBezTo>
                    <a:cubicBezTo>
                      <a:pt x="0" y="15"/>
                      <a:pt x="5" y="20"/>
                      <a:pt x="12" y="21"/>
                    </a:cubicBezTo>
                    <a:cubicBezTo>
                      <a:pt x="49" y="26"/>
                      <a:pt x="49" y="26"/>
                      <a:pt x="49" y="26"/>
                    </a:cubicBezTo>
                    <a:cubicBezTo>
                      <a:pt x="56" y="27"/>
                      <a:pt x="61" y="23"/>
                      <a:pt x="62" y="17"/>
                    </a:cubicBezTo>
                    <a:cubicBezTo>
                      <a:pt x="62" y="17"/>
                      <a:pt x="62" y="17"/>
                      <a:pt x="62" y="17"/>
                    </a:cubicBezTo>
                    <a:cubicBezTo>
                      <a:pt x="62" y="12"/>
                      <a:pt x="57" y="6"/>
                      <a:pt x="51" y="5"/>
                    </a:cubicBezTo>
                    <a:cubicBezTo>
                      <a:pt x="14" y="0"/>
                      <a:pt x="14" y="0"/>
                      <a:pt x="14" y="0"/>
                    </a:cubicBezTo>
                    <a:cubicBezTo>
                      <a:pt x="7" y="0"/>
                      <a:pt x="1" y="3"/>
                      <a:pt x="1" y="9"/>
                    </a:cubicBezTo>
                    <a:close/>
                  </a:path>
                </a:pathLst>
              </a:custGeom>
              <a:solidFill>
                <a:srgbClr val="FAD9CA"/>
              </a:solidFill>
              <a:ln w="9525">
                <a:noFill/>
              </a:ln>
            </p:spPr>
            <p:txBody>
              <a:bodyPr/>
              <a:p>
                <a:endParaRPr lang="zh-CN" altLang="en-US"/>
              </a:p>
            </p:txBody>
          </p:sp>
          <p:sp>
            <p:nvSpPr>
              <p:cNvPr id="133165" name="PA-任意多边形 85"/>
              <p:cNvSpPr/>
              <p:nvPr>
                <p:custDataLst>
                  <p:tags r:id="rId42"/>
                </p:custDataLst>
              </p:nvPr>
            </p:nvSpPr>
            <p:spPr>
              <a:xfrm>
                <a:off x="5261022" y="3945696"/>
                <a:ext cx="102731" cy="47180"/>
              </a:xfrm>
              <a:custGeom>
                <a:avLst/>
                <a:gdLst/>
                <a:ahLst/>
                <a:cxnLst>
                  <a:cxn ang="0">
                    <a:pos x="1802" y="18146"/>
                  </a:cxn>
                  <a:cxn ang="0">
                    <a:pos x="1802" y="18146"/>
                  </a:cxn>
                  <a:cxn ang="0">
                    <a:pos x="68487" y="43550"/>
                  </a:cxn>
                  <a:cxn ang="0">
                    <a:pos x="102731" y="32663"/>
                  </a:cxn>
                  <a:cxn ang="0">
                    <a:pos x="102731" y="32663"/>
                  </a:cxn>
                  <a:cxn ang="0">
                    <a:pos x="82905" y="10887"/>
                  </a:cxn>
                  <a:cxn ang="0">
                    <a:pos x="23429" y="1814"/>
                  </a:cxn>
                  <a:cxn ang="0">
                    <a:pos x="1802" y="18146"/>
                  </a:cxn>
                </a:cxnLst>
                <a:pathLst>
                  <a:path w="57" h="26">
                    <a:moveTo>
                      <a:pt x="1" y="10"/>
                    </a:moveTo>
                    <a:cubicBezTo>
                      <a:pt x="1" y="10"/>
                      <a:pt x="1" y="10"/>
                      <a:pt x="1" y="10"/>
                    </a:cubicBezTo>
                    <a:cubicBezTo>
                      <a:pt x="0" y="25"/>
                      <a:pt x="28" y="22"/>
                      <a:pt x="38" y="24"/>
                    </a:cubicBezTo>
                    <a:cubicBezTo>
                      <a:pt x="48" y="26"/>
                      <a:pt x="56" y="25"/>
                      <a:pt x="57" y="18"/>
                    </a:cubicBezTo>
                    <a:cubicBezTo>
                      <a:pt x="57" y="18"/>
                      <a:pt x="57" y="18"/>
                      <a:pt x="57" y="18"/>
                    </a:cubicBezTo>
                    <a:cubicBezTo>
                      <a:pt x="57" y="12"/>
                      <a:pt x="52" y="7"/>
                      <a:pt x="46" y="6"/>
                    </a:cubicBezTo>
                    <a:cubicBezTo>
                      <a:pt x="13" y="1"/>
                      <a:pt x="13" y="1"/>
                      <a:pt x="13" y="1"/>
                    </a:cubicBezTo>
                    <a:cubicBezTo>
                      <a:pt x="7" y="0"/>
                      <a:pt x="2" y="4"/>
                      <a:pt x="1" y="10"/>
                    </a:cubicBezTo>
                    <a:close/>
                  </a:path>
                </a:pathLst>
              </a:custGeom>
              <a:solidFill>
                <a:srgbClr val="FAD9CA"/>
              </a:solidFill>
              <a:ln w="9525">
                <a:noFill/>
              </a:ln>
            </p:spPr>
            <p:txBody>
              <a:bodyPr/>
              <a:p>
                <a:endParaRPr lang="zh-CN" altLang="en-US"/>
              </a:p>
            </p:txBody>
          </p:sp>
          <p:sp>
            <p:nvSpPr>
              <p:cNvPr id="133166" name="PA-任意多边形 91"/>
              <p:cNvSpPr/>
              <p:nvPr>
                <p:custDataLst>
                  <p:tags r:id="rId43"/>
                </p:custDataLst>
              </p:nvPr>
            </p:nvSpPr>
            <p:spPr>
              <a:xfrm>
                <a:off x="5359948" y="3842966"/>
                <a:ext cx="73814" cy="72292"/>
              </a:xfrm>
              <a:custGeom>
                <a:avLst/>
                <a:gdLst/>
                <a:ahLst/>
                <a:cxnLst>
                  <a:cxn ang="0">
                    <a:pos x="7201" y="10843"/>
                  </a:cxn>
                  <a:cxn ang="0">
                    <a:pos x="7201" y="10843"/>
                  </a:cxn>
                  <a:cxn ang="0">
                    <a:pos x="10802" y="41567"/>
                  </a:cxn>
                  <a:cxn ang="0">
                    <a:pos x="37807" y="65062"/>
                  </a:cxn>
                  <a:cxn ang="0">
                    <a:pos x="66612" y="61448"/>
                  </a:cxn>
                  <a:cxn ang="0">
                    <a:pos x="66612" y="61448"/>
                  </a:cxn>
                  <a:cxn ang="0">
                    <a:pos x="63011" y="32531"/>
                  </a:cxn>
                  <a:cxn ang="0">
                    <a:pos x="36006" y="7229"/>
                  </a:cxn>
                  <a:cxn ang="0">
                    <a:pos x="7201" y="10843"/>
                  </a:cxn>
                </a:cxnLst>
                <a:pathLst>
                  <a:path w="41" h="40">
                    <a:moveTo>
                      <a:pt x="4" y="6"/>
                    </a:moveTo>
                    <a:cubicBezTo>
                      <a:pt x="4" y="6"/>
                      <a:pt x="4" y="6"/>
                      <a:pt x="4" y="6"/>
                    </a:cubicBezTo>
                    <a:cubicBezTo>
                      <a:pt x="0" y="11"/>
                      <a:pt x="1" y="18"/>
                      <a:pt x="6" y="23"/>
                    </a:cubicBezTo>
                    <a:cubicBezTo>
                      <a:pt x="21" y="36"/>
                      <a:pt x="21" y="36"/>
                      <a:pt x="21" y="36"/>
                    </a:cubicBezTo>
                    <a:cubicBezTo>
                      <a:pt x="26" y="40"/>
                      <a:pt x="33" y="39"/>
                      <a:pt x="37" y="34"/>
                    </a:cubicBezTo>
                    <a:cubicBezTo>
                      <a:pt x="37" y="34"/>
                      <a:pt x="37" y="34"/>
                      <a:pt x="37" y="34"/>
                    </a:cubicBezTo>
                    <a:cubicBezTo>
                      <a:pt x="41" y="29"/>
                      <a:pt x="40" y="22"/>
                      <a:pt x="35" y="18"/>
                    </a:cubicBezTo>
                    <a:cubicBezTo>
                      <a:pt x="20" y="4"/>
                      <a:pt x="20" y="4"/>
                      <a:pt x="20" y="4"/>
                    </a:cubicBezTo>
                    <a:cubicBezTo>
                      <a:pt x="15" y="0"/>
                      <a:pt x="8" y="1"/>
                      <a:pt x="4" y="6"/>
                    </a:cubicBezTo>
                    <a:close/>
                  </a:path>
                </a:pathLst>
              </a:custGeom>
              <a:solidFill>
                <a:srgbClr val="F7C2AB"/>
              </a:solidFill>
              <a:ln w="9525">
                <a:noFill/>
              </a:ln>
            </p:spPr>
            <p:txBody>
              <a:bodyPr/>
              <a:p>
                <a:endParaRPr lang="zh-CN" altLang="en-US"/>
              </a:p>
            </p:txBody>
          </p:sp>
          <p:sp>
            <p:nvSpPr>
              <p:cNvPr id="133167" name="PA-任意多边形 94"/>
              <p:cNvSpPr/>
              <p:nvPr>
                <p:custDataLst>
                  <p:tags r:id="rId44"/>
                </p:custDataLst>
              </p:nvPr>
            </p:nvSpPr>
            <p:spPr>
              <a:xfrm>
                <a:off x="6740350" y="3862751"/>
                <a:ext cx="167414" cy="175023"/>
              </a:xfrm>
              <a:custGeom>
                <a:avLst/>
                <a:gdLst/>
                <a:ahLst/>
                <a:cxnLst>
                  <a:cxn ang="0">
                    <a:pos x="153012" y="45109"/>
                  </a:cxn>
                  <a:cxn ang="0">
                    <a:pos x="163813" y="120892"/>
                  </a:cxn>
                  <a:cxn ang="0">
                    <a:pos x="135011" y="156979"/>
                  </a:cxn>
                  <a:cxn ang="0">
                    <a:pos x="99008" y="162392"/>
                  </a:cxn>
                  <a:cxn ang="0">
                    <a:pos x="14401" y="135327"/>
                  </a:cxn>
                  <a:cxn ang="0">
                    <a:pos x="3600" y="68565"/>
                  </a:cxn>
                  <a:cxn ang="0">
                    <a:pos x="32402" y="30674"/>
                  </a:cxn>
                  <a:cxn ang="0">
                    <a:pos x="153012" y="45109"/>
                  </a:cxn>
                </a:cxnLst>
                <a:pathLst>
                  <a:path w="93" h="97">
                    <a:moveTo>
                      <a:pt x="85" y="25"/>
                    </a:moveTo>
                    <a:cubicBezTo>
                      <a:pt x="91" y="67"/>
                      <a:pt x="91" y="67"/>
                      <a:pt x="91" y="67"/>
                    </a:cubicBezTo>
                    <a:cubicBezTo>
                      <a:pt x="93" y="76"/>
                      <a:pt x="85" y="85"/>
                      <a:pt x="75" y="87"/>
                    </a:cubicBezTo>
                    <a:cubicBezTo>
                      <a:pt x="55" y="90"/>
                      <a:pt x="55" y="90"/>
                      <a:pt x="55" y="90"/>
                    </a:cubicBezTo>
                    <a:cubicBezTo>
                      <a:pt x="40" y="92"/>
                      <a:pt x="11" y="97"/>
                      <a:pt x="8" y="75"/>
                    </a:cubicBezTo>
                    <a:cubicBezTo>
                      <a:pt x="2" y="38"/>
                      <a:pt x="2" y="38"/>
                      <a:pt x="2" y="38"/>
                    </a:cubicBezTo>
                    <a:cubicBezTo>
                      <a:pt x="0" y="28"/>
                      <a:pt x="8" y="19"/>
                      <a:pt x="18" y="17"/>
                    </a:cubicBezTo>
                    <a:cubicBezTo>
                      <a:pt x="34" y="15"/>
                      <a:pt x="81" y="0"/>
                      <a:pt x="85" y="25"/>
                    </a:cubicBezTo>
                    <a:close/>
                  </a:path>
                </a:pathLst>
              </a:custGeom>
              <a:solidFill>
                <a:srgbClr val="F7C2AB"/>
              </a:solidFill>
              <a:ln w="9525">
                <a:noFill/>
              </a:ln>
            </p:spPr>
            <p:txBody>
              <a:bodyPr/>
              <a:p>
                <a:endParaRPr lang="zh-CN" altLang="en-US"/>
              </a:p>
            </p:txBody>
          </p:sp>
          <p:sp>
            <p:nvSpPr>
              <p:cNvPr id="133168" name="PA-任意多边形 95"/>
              <p:cNvSpPr/>
              <p:nvPr>
                <p:custDataLst>
                  <p:tags r:id="rId45"/>
                </p:custDataLst>
              </p:nvPr>
            </p:nvSpPr>
            <p:spPr>
              <a:xfrm>
                <a:off x="6744155" y="3875687"/>
                <a:ext cx="59356" cy="66205"/>
              </a:xfrm>
              <a:custGeom>
                <a:avLst/>
                <a:gdLst/>
                <a:ahLst/>
                <a:cxnLst>
                  <a:cxn ang="0">
                    <a:pos x="48564" y="7157"/>
                  </a:cxn>
                  <a:cxn ang="0">
                    <a:pos x="48564" y="7157"/>
                  </a:cxn>
                  <a:cxn ang="0">
                    <a:pos x="53960" y="35786"/>
                  </a:cxn>
                  <a:cxn ang="0">
                    <a:pos x="39570" y="55469"/>
                  </a:cxn>
                  <a:cxn ang="0">
                    <a:pos x="10792" y="59047"/>
                  </a:cxn>
                  <a:cxn ang="0">
                    <a:pos x="10792" y="59047"/>
                  </a:cxn>
                  <a:cxn ang="0">
                    <a:pos x="7194" y="30418"/>
                  </a:cxn>
                  <a:cxn ang="0">
                    <a:pos x="19785" y="12525"/>
                  </a:cxn>
                  <a:cxn ang="0">
                    <a:pos x="48564" y="7157"/>
                  </a:cxn>
                </a:cxnLst>
                <a:pathLst>
                  <a:path w="33" h="37">
                    <a:moveTo>
                      <a:pt x="27" y="4"/>
                    </a:moveTo>
                    <a:cubicBezTo>
                      <a:pt x="27" y="4"/>
                      <a:pt x="27" y="4"/>
                      <a:pt x="27" y="4"/>
                    </a:cubicBezTo>
                    <a:cubicBezTo>
                      <a:pt x="32" y="8"/>
                      <a:pt x="33" y="15"/>
                      <a:pt x="30" y="20"/>
                    </a:cubicBezTo>
                    <a:cubicBezTo>
                      <a:pt x="22" y="31"/>
                      <a:pt x="22" y="31"/>
                      <a:pt x="22" y="31"/>
                    </a:cubicBezTo>
                    <a:cubicBezTo>
                      <a:pt x="19" y="36"/>
                      <a:pt x="11" y="37"/>
                      <a:pt x="6" y="33"/>
                    </a:cubicBezTo>
                    <a:cubicBezTo>
                      <a:pt x="6" y="33"/>
                      <a:pt x="6" y="33"/>
                      <a:pt x="6" y="33"/>
                    </a:cubicBezTo>
                    <a:cubicBezTo>
                      <a:pt x="1" y="30"/>
                      <a:pt x="0" y="22"/>
                      <a:pt x="4" y="17"/>
                    </a:cubicBezTo>
                    <a:cubicBezTo>
                      <a:pt x="11" y="7"/>
                      <a:pt x="11" y="7"/>
                      <a:pt x="11" y="7"/>
                    </a:cubicBezTo>
                    <a:cubicBezTo>
                      <a:pt x="15" y="2"/>
                      <a:pt x="22" y="0"/>
                      <a:pt x="27" y="4"/>
                    </a:cubicBezTo>
                    <a:close/>
                  </a:path>
                </a:pathLst>
              </a:custGeom>
              <a:solidFill>
                <a:srgbClr val="F7C2AB"/>
              </a:solidFill>
              <a:ln w="9525">
                <a:noFill/>
              </a:ln>
            </p:spPr>
            <p:txBody>
              <a:bodyPr/>
              <a:p>
                <a:endParaRPr lang="zh-CN" altLang="en-US"/>
              </a:p>
            </p:txBody>
          </p:sp>
          <p:sp>
            <p:nvSpPr>
              <p:cNvPr id="133169" name="PA-任意多边形 96"/>
              <p:cNvSpPr/>
              <p:nvPr>
                <p:custDataLst>
                  <p:tags r:id="rId46"/>
                </p:custDataLst>
              </p:nvPr>
            </p:nvSpPr>
            <p:spPr>
              <a:xfrm>
                <a:off x="6823296" y="3884057"/>
                <a:ext cx="72293" cy="137735"/>
              </a:xfrm>
              <a:custGeom>
                <a:avLst/>
                <a:gdLst/>
                <a:ahLst/>
                <a:cxnLst>
                  <a:cxn ang="0">
                    <a:pos x="19880" y="137735"/>
                  </a:cxn>
                  <a:cxn ang="0">
                    <a:pos x="18073" y="134110"/>
                  </a:cxn>
                  <a:cxn ang="0">
                    <a:pos x="18073" y="134110"/>
                  </a:cxn>
                  <a:cxn ang="0">
                    <a:pos x="32531" y="114175"/>
                  </a:cxn>
                  <a:cxn ang="0">
                    <a:pos x="28917" y="114175"/>
                  </a:cxn>
                  <a:cxn ang="0">
                    <a:pos x="5421" y="97864"/>
                  </a:cxn>
                  <a:cxn ang="0">
                    <a:pos x="5421" y="97864"/>
                  </a:cxn>
                  <a:cxn ang="0">
                    <a:pos x="21687" y="77929"/>
                  </a:cxn>
                  <a:cxn ang="0">
                    <a:pos x="0" y="61618"/>
                  </a:cxn>
                  <a:cxn ang="0">
                    <a:pos x="0" y="61618"/>
                  </a:cxn>
                  <a:cxn ang="0">
                    <a:pos x="19880" y="39870"/>
                  </a:cxn>
                  <a:cxn ang="0">
                    <a:pos x="23495" y="39870"/>
                  </a:cxn>
                  <a:cxn ang="0">
                    <a:pos x="5421" y="23559"/>
                  </a:cxn>
                  <a:cxn ang="0">
                    <a:pos x="5421" y="23559"/>
                  </a:cxn>
                  <a:cxn ang="0">
                    <a:pos x="25302" y="1812"/>
                  </a:cxn>
                  <a:cxn ang="0">
                    <a:pos x="41568" y="0"/>
                  </a:cxn>
                  <a:cxn ang="0">
                    <a:pos x="52412" y="3624"/>
                  </a:cxn>
                  <a:cxn ang="0">
                    <a:pos x="66871" y="27184"/>
                  </a:cxn>
                  <a:cxn ang="0">
                    <a:pos x="72293" y="101488"/>
                  </a:cxn>
                  <a:cxn ang="0">
                    <a:pos x="72293" y="105113"/>
                  </a:cxn>
                  <a:cxn ang="0">
                    <a:pos x="37953" y="135922"/>
                  </a:cxn>
                  <a:cxn ang="0">
                    <a:pos x="19880" y="137735"/>
                  </a:cxn>
                </a:cxnLst>
                <a:pathLst>
                  <a:path w="40" h="76">
                    <a:moveTo>
                      <a:pt x="11" y="76"/>
                    </a:moveTo>
                    <a:cubicBezTo>
                      <a:pt x="10" y="76"/>
                      <a:pt x="10" y="75"/>
                      <a:pt x="10" y="74"/>
                    </a:cubicBezTo>
                    <a:cubicBezTo>
                      <a:pt x="10" y="74"/>
                      <a:pt x="10" y="74"/>
                      <a:pt x="10" y="74"/>
                    </a:cubicBezTo>
                    <a:cubicBezTo>
                      <a:pt x="10" y="69"/>
                      <a:pt x="13" y="65"/>
                      <a:pt x="18" y="63"/>
                    </a:cubicBezTo>
                    <a:cubicBezTo>
                      <a:pt x="16" y="63"/>
                      <a:pt x="16" y="63"/>
                      <a:pt x="16" y="63"/>
                    </a:cubicBezTo>
                    <a:cubicBezTo>
                      <a:pt x="10" y="64"/>
                      <a:pt x="4" y="60"/>
                      <a:pt x="3" y="54"/>
                    </a:cubicBezTo>
                    <a:cubicBezTo>
                      <a:pt x="3" y="54"/>
                      <a:pt x="3" y="54"/>
                      <a:pt x="3" y="54"/>
                    </a:cubicBezTo>
                    <a:cubicBezTo>
                      <a:pt x="3" y="49"/>
                      <a:pt x="7" y="45"/>
                      <a:pt x="12" y="43"/>
                    </a:cubicBezTo>
                    <a:cubicBezTo>
                      <a:pt x="6" y="43"/>
                      <a:pt x="1" y="39"/>
                      <a:pt x="0" y="34"/>
                    </a:cubicBezTo>
                    <a:cubicBezTo>
                      <a:pt x="0" y="34"/>
                      <a:pt x="0" y="34"/>
                      <a:pt x="0" y="34"/>
                    </a:cubicBezTo>
                    <a:cubicBezTo>
                      <a:pt x="0" y="28"/>
                      <a:pt x="5" y="23"/>
                      <a:pt x="11" y="22"/>
                    </a:cubicBezTo>
                    <a:cubicBezTo>
                      <a:pt x="13" y="22"/>
                      <a:pt x="13" y="22"/>
                      <a:pt x="13" y="22"/>
                    </a:cubicBezTo>
                    <a:cubicBezTo>
                      <a:pt x="8" y="21"/>
                      <a:pt x="4" y="18"/>
                      <a:pt x="3" y="13"/>
                    </a:cubicBezTo>
                    <a:cubicBezTo>
                      <a:pt x="3" y="13"/>
                      <a:pt x="3" y="13"/>
                      <a:pt x="3" y="13"/>
                    </a:cubicBezTo>
                    <a:cubicBezTo>
                      <a:pt x="3" y="7"/>
                      <a:pt x="7" y="2"/>
                      <a:pt x="14" y="1"/>
                    </a:cubicBezTo>
                    <a:cubicBezTo>
                      <a:pt x="23" y="0"/>
                      <a:pt x="23" y="0"/>
                      <a:pt x="23" y="0"/>
                    </a:cubicBezTo>
                    <a:cubicBezTo>
                      <a:pt x="25" y="0"/>
                      <a:pt x="27" y="1"/>
                      <a:pt x="29" y="2"/>
                    </a:cubicBezTo>
                    <a:cubicBezTo>
                      <a:pt x="33" y="5"/>
                      <a:pt x="36" y="9"/>
                      <a:pt x="37" y="15"/>
                    </a:cubicBezTo>
                    <a:cubicBezTo>
                      <a:pt x="40" y="56"/>
                      <a:pt x="40" y="56"/>
                      <a:pt x="40" y="56"/>
                    </a:cubicBezTo>
                    <a:cubicBezTo>
                      <a:pt x="40" y="57"/>
                      <a:pt x="40" y="57"/>
                      <a:pt x="40" y="58"/>
                    </a:cubicBezTo>
                    <a:cubicBezTo>
                      <a:pt x="39" y="66"/>
                      <a:pt x="31" y="74"/>
                      <a:pt x="21" y="75"/>
                    </a:cubicBezTo>
                    <a:lnTo>
                      <a:pt x="11" y="76"/>
                    </a:lnTo>
                    <a:close/>
                  </a:path>
                </a:pathLst>
              </a:custGeom>
              <a:solidFill>
                <a:srgbClr val="FAD9CA"/>
              </a:solidFill>
              <a:ln w="9525">
                <a:noFill/>
              </a:ln>
            </p:spPr>
            <p:txBody>
              <a:bodyPr/>
              <a:p>
                <a:endParaRPr lang="zh-CN" altLang="en-US"/>
              </a:p>
            </p:txBody>
          </p:sp>
          <p:sp>
            <p:nvSpPr>
              <p:cNvPr id="133170" name="PA-任意多边形 97"/>
              <p:cNvSpPr/>
              <p:nvPr>
                <p:custDataLst>
                  <p:tags r:id="rId47"/>
                </p:custDataLst>
              </p:nvPr>
            </p:nvSpPr>
            <p:spPr>
              <a:xfrm>
                <a:off x="6833950" y="3873404"/>
                <a:ext cx="92078" cy="47180"/>
              </a:xfrm>
              <a:custGeom>
                <a:avLst/>
                <a:gdLst/>
                <a:ahLst/>
                <a:cxnLst>
                  <a:cxn ang="0">
                    <a:pos x="90272" y="18146"/>
                  </a:cxn>
                  <a:cxn ang="0">
                    <a:pos x="90272" y="18146"/>
                  </a:cxn>
                  <a:cxn ang="0">
                    <a:pos x="74023" y="38106"/>
                  </a:cxn>
                  <a:cxn ang="0">
                    <a:pos x="21665" y="45365"/>
                  </a:cxn>
                  <a:cxn ang="0">
                    <a:pos x="0" y="29033"/>
                  </a:cxn>
                  <a:cxn ang="0">
                    <a:pos x="0" y="29033"/>
                  </a:cxn>
                  <a:cxn ang="0">
                    <a:pos x="18054" y="9073"/>
                  </a:cxn>
                  <a:cxn ang="0">
                    <a:pos x="70412" y="1814"/>
                  </a:cxn>
                  <a:cxn ang="0">
                    <a:pos x="90272" y="18146"/>
                  </a:cxn>
                </a:cxnLst>
                <a:pathLst>
                  <a:path w="51" h="26">
                    <a:moveTo>
                      <a:pt x="50" y="10"/>
                    </a:moveTo>
                    <a:cubicBezTo>
                      <a:pt x="50" y="10"/>
                      <a:pt x="50" y="10"/>
                      <a:pt x="50" y="10"/>
                    </a:cubicBezTo>
                    <a:cubicBezTo>
                      <a:pt x="51" y="15"/>
                      <a:pt x="47" y="21"/>
                      <a:pt x="41" y="21"/>
                    </a:cubicBezTo>
                    <a:cubicBezTo>
                      <a:pt x="12" y="25"/>
                      <a:pt x="12" y="25"/>
                      <a:pt x="12" y="25"/>
                    </a:cubicBezTo>
                    <a:cubicBezTo>
                      <a:pt x="6" y="26"/>
                      <a:pt x="1" y="22"/>
                      <a:pt x="0" y="16"/>
                    </a:cubicBezTo>
                    <a:cubicBezTo>
                      <a:pt x="0" y="16"/>
                      <a:pt x="0" y="16"/>
                      <a:pt x="0" y="16"/>
                    </a:cubicBezTo>
                    <a:cubicBezTo>
                      <a:pt x="0" y="11"/>
                      <a:pt x="4" y="5"/>
                      <a:pt x="10" y="5"/>
                    </a:cubicBezTo>
                    <a:cubicBezTo>
                      <a:pt x="39" y="1"/>
                      <a:pt x="39" y="1"/>
                      <a:pt x="39" y="1"/>
                    </a:cubicBezTo>
                    <a:cubicBezTo>
                      <a:pt x="45" y="0"/>
                      <a:pt x="50" y="4"/>
                      <a:pt x="50" y="10"/>
                    </a:cubicBezTo>
                    <a:close/>
                  </a:path>
                </a:pathLst>
              </a:custGeom>
              <a:solidFill>
                <a:srgbClr val="FAD9CA"/>
              </a:solidFill>
              <a:ln w="9525">
                <a:noFill/>
              </a:ln>
            </p:spPr>
            <p:txBody>
              <a:bodyPr/>
              <a:p>
                <a:endParaRPr lang="zh-CN" altLang="en-US"/>
              </a:p>
            </p:txBody>
          </p:sp>
          <p:sp>
            <p:nvSpPr>
              <p:cNvPr id="133171" name="PA-任意多边形 98"/>
              <p:cNvSpPr/>
              <p:nvPr>
                <p:custDataLst>
                  <p:tags r:id="rId48"/>
                </p:custDataLst>
              </p:nvPr>
            </p:nvSpPr>
            <p:spPr>
              <a:xfrm>
                <a:off x="6828626" y="3909930"/>
                <a:ext cx="111863" cy="48702"/>
              </a:xfrm>
              <a:custGeom>
                <a:avLst/>
                <a:gdLst/>
                <a:ahLst/>
                <a:cxnLst>
                  <a:cxn ang="0">
                    <a:pos x="110058" y="16234"/>
                  </a:cxn>
                  <a:cxn ang="0">
                    <a:pos x="110058" y="16234"/>
                  </a:cxn>
                  <a:cxn ang="0">
                    <a:pos x="90212" y="37879"/>
                  </a:cxn>
                  <a:cxn ang="0">
                    <a:pos x="23455" y="46898"/>
                  </a:cxn>
                  <a:cxn ang="0">
                    <a:pos x="1804" y="30664"/>
                  </a:cxn>
                  <a:cxn ang="0">
                    <a:pos x="1804" y="30664"/>
                  </a:cxn>
                  <a:cxn ang="0">
                    <a:pos x="21650" y="9018"/>
                  </a:cxn>
                  <a:cxn ang="0">
                    <a:pos x="88407" y="0"/>
                  </a:cxn>
                  <a:cxn ang="0">
                    <a:pos x="110058" y="16234"/>
                  </a:cxn>
                </a:cxnLst>
                <a:pathLst>
                  <a:path w="62" h="27">
                    <a:moveTo>
                      <a:pt x="61" y="9"/>
                    </a:moveTo>
                    <a:cubicBezTo>
                      <a:pt x="61" y="9"/>
                      <a:pt x="61" y="9"/>
                      <a:pt x="61" y="9"/>
                    </a:cubicBezTo>
                    <a:cubicBezTo>
                      <a:pt x="62" y="15"/>
                      <a:pt x="57" y="20"/>
                      <a:pt x="50" y="21"/>
                    </a:cubicBezTo>
                    <a:cubicBezTo>
                      <a:pt x="13" y="26"/>
                      <a:pt x="13" y="26"/>
                      <a:pt x="13" y="26"/>
                    </a:cubicBezTo>
                    <a:cubicBezTo>
                      <a:pt x="7" y="27"/>
                      <a:pt x="1" y="23"/>
                      <a:pt x="1" y="17"/>
                    </a:cubicBezTo>
                    <a:cubicBezTo>
                      <a:pt x="1" y="17"/>
                      <a:pt x="1" y="17"/>
                      <a:pt x="1" y="17"/>
                    </a:cubicBezTo>
                    <a:cubicBezTo>
                      <a:pt x="0" y="12"/>
                      <a:pt x="5" y="6"/>
                      <a:pt x="12" y="5"/>
                    </a:cubicBezTo>
                    <a:cubicBezTo>
                      <a:pt x="49" y="0"/>
                      <a:pt x="49" y="0"/>
                      <a:pt x="49" y="0"/>
                    </a:cubicBezTo>
                    <a:cubicBezTo>
                      <a:pt x="55" y="0"/>
                      <a:pt x="61" y="3"/>
                      <a:pt x="61" y="9"/>
                    </a:cubicBezTo>
                    <a:close/>
                  </a:path>
                </a:pathLst>
              </a:custGeom>
              <a:solidFill>
                <a:srgbClr val="FAD9CA"/>
              </a:solidFill>
              <a:ln w="9525">
                <a:noFill/>
              </a:ln>
            </p:spPr>
            <p:txBody>
              <a:bodyPr/>
              <a:p>
                <a:endParaRPr lang="zh-CN" altLang="en-US"/>
              </a:p>
            </p:txBody>
          </p:sp>
          <p:sp>
            <p:nvSpPr>
              <p:cNvPr id="133172" name="PA-任意多边形 99"/>
              <p:cNvSpPr/>
              <p:nvPr>
                <p:custDataLst>
                  <p:tags r:id="rId49"/>
                </p:custDataLst>
              </p:nvPr>
            </p:nvSpPr>
            <p:spPr>
              <a:xfrm>
                <a:off x="6833953" y="3945695"/>
                <a:ext cx="104253" cy="47180"/>
              </a:xfrm>
              <a:custGeom>
                <a:avLst/>
                <a:gdLst/>
                <a:ahLst/>
                <a:cxnLst>
                  <a:cxn ang="0">
                    <a:pos x="100658" y="18146"/>
                  </a:cxn>
                  <a:cxn ang="0">
                    <a:pos x="100658" y="18146"/>
                  </a:cxn>
                  <a:cxn ang="0">
                    <a:pos x="35949" y="43550"/>
                  </a:cxn>
                  <a:cxn ang="0">
                    <a:pos x="1797" y="32663"/>
                  </a:cxn>
                  <a:cxn ang="0">
                    <a:pos x="1797" y="32663"/>
                  </a:cxn>
                  <a:cxn ang="0">
                    <a:pos x="19772" y="10887"/>
                  </a:cxn>
                  <a:cxn ang="0">
                    <a:pos x="79088" y="1814"/>
                  </a:cxn>
                  <a:cxn ang="0">
                    <a:pos x="100658" y="18146"/>
                  </a:cxn>
                </a:cxnLst>
                <a:pathLst>
                  <a:path w="58" h="26">
                    <a:moveTo>
                      <a:pt x="56" y="10"/>
                    </a:moveTo>
                    <a:cubicBezTo>
                      <a:pt x="56" y="10"/>
                      <a:pt x="56" y="10"/>
                      <a:pt x="56" y="10"/>
                    </a:cubicBezTo>
                    <a:cubicBezTo>
                      <a:pt x="58" y="25"/>
                      <a:pt x="30" y="22"/>
                      <a:pt x="20" y="24"/>
                    </a:cubicBezTo>
                    <a:cubicBezTo>
                      <a:pt x="10" y="26"/>
                      <a:pt x="1" y="25"/>
                      <a:pt x="1" y="18"/>
                    </a:cubicBezTo>
                    <a:cubicBezTo>
                      <a:pt x="1" y="18"/>
                      <a:pt x="1" y="18"/>
                      <a:pt x="1" y="18"/>
                    </a:cubicBezTo>
                    <a:cubicBezTo>
                      <a:pt x="0" y="12"/>
                      <a:pt x="5" y="7"/>
                      <a:pt x="11" y="6"/>
                    </a:cubicBezTo>
                    <a:cubicBezTo>
                      <a:pt x="44" y="1"/>
                      <a:pt x="44" y="1"/>
                      <a:pt x="44" y="1"/>
                    </a:cubicBezTo>
                    <a:cubicBezTo>
                      <a:pt x="50" y="0"/>
                      <a:pt x="56" y="4"/>
                      <a:pt x="56" y="10"/>
                    </a:cubicBezTo>
                    <a:close/>
                  </a:path>
                </a:pathLst>
              </a:custGeom>
              <a:solidFill>
                <a:srgbClr val="FAD9CA"/>
              </a:solidFill>
              <a:ln w="9525">
                <a:noFill/>
              </a:ln>
            </p:spPr>
            <p:txBody>
              <a:bodyPr/>
              <a:p>
                <a:endParaRPr lang="zh-CN" altLang="en-US"/>
              </a:p>
            </p:txBody>
          </p:sp>
          <p:sp>
            <p:nvSpPr>
              <p:cNvPr id="133173" name="PA-任意多边形 100"/>
              <p:cNvSpPr/>
              <p:nvPr>
                <p:custDataLst>
                  <p:tags r:id="rId50"/>
                </p:custDataLst>
              </p:nvPr>
            </p:nvSpPr>
            <p:spPr>
              <a:xfrm>
                <a:off x="6846889" y="3982222"/>
                <a:ext cx="84468" cy="39571"/>
              </a:xfrm>
              <a:custGeom>
                <a:avLst/>
                <a:gdLst/>
                <a:ahLst/>
                <a:cxnLst>
                  <a:cxn ang="0">
                    <a:pos x="82670" y="16188"/>
                  </a:cxn>
                  <a:cxn ang="0">
                    <a:pos x="82670" y="16188"/>
                  </a:cxn>
                  <a:cxn ang="0">
                    <a:pos x="39538" y="35973"/>
                  </a:cxn>
                  <a:cxn ang="0">
                    <a:pos x="0" y="26980"/>
                  </a:cxn>
                  <a:cxn ang="0">
                    <a:pos x="0" y="26980"/>
                  </a:cxn>
                  <a:cxn ang="0">
                    <a:pos x="17971" y="7194"/>
                  </a:cxn>
                  <a:cxn ang="0">
                    <a:pos x="62901" y="1798"/>
                  </a:cxn>
                  <a:cxn ang="0">
                    <a:pos x="82670" y="16188"/>
                  </a:cxn>
                </a:cxnLst>
                <a:pathLst>
                  <a:path w="47" h="22">
                    <a:moveTo>
                      <a:pt x="46" y="9"/>
                    </a:moveTo>
                    <a:cubicBezTo>
                      <a:pt x="46" y="9"/>
                      <a:pt x="46" y="9"/>
                      <a:pt x="46" y="9"/>
                    </a:cubicBezTo>
                    <a:cubicBezTo>
                      <a:pt x="47" y="22"/>
                      <a:pt x="31" y="19"/>
                      <a:pt x="22" y="20"/>
                    </a:cubicBezTo>
                    <a:cubicBezTo>
                      <a:pt x="12" y="21"/>
                      <a:pt x="1" y="22"/>
                      <a:pt x="0" y="15"/>
                    </a:cubicBezTo>
                    <a:cubicBezTo>
                      <a:pt x="0" y="15"/>
                      <a:pt x="0" y="15"/>
                      <a:pt x="0" y="15"/>
                    </a:cubicBezTo>
                    <a:cubicBezTo>
                      <a:pt x="0" y="10"/>
                      <a:pt x="4" y="5"/>
                      <a:pt x="10" y="4"/>
                    </a:cubicBezTo>
                    <a:cubicBezTo>
                      <a:pt x="35" y="1"/>
                      <a:pt x="35" y="1"/>
                      <a:pt x="35" y="1"/>
                    </a:cubicBezTo>
                    <a:cubicBezTo>
                      <a:pt x="41" y="0"/>
                      <a:pt x="46" y="4"/>
                      <a:pt x="46" y="9"/>
                    </a:cubicBezTo>
                    <a:close/>
                  </a:path>
                </a:pathLst>
              </a:custGeom>
              <a:solidFill>
                <a:srgbClr val="FAD9CA"/>
              </a:solidFill>
              <a:ln w="9525">
                <a:noFill/>
              </a:ln>
            </p:spPr>
            <p:txBody>
              <a:bodyPr/>
              <a:p>
                <a:endParaRPr lang="zh-CN" altLang="en-US"/>
              </a:p>
            </p:txBody>
          </p:sp>
          <p:sp>
            <p:nvSpPr>
              <p:cNvPr id="133174" name="PA-任意多边形 101"/>
              <p:cNvSpPr/>
              <p:nvPr>
                <p:custDataLst>
                  <p:tags r:id="rId51"/>
                </p:custDataLst>
              </p:nvPr>
            </p:nvSpPr>
            <p:spPr>
              <a:xfrm>
                <a:off x="6837758" y="3884057"/>
                <a:ext cx="21307" cy="32722"/>
              </a:xfrm>
              <a:custGeom>
                <a:avLst/>
                <a:gdLst/>
                <a:ahLst/>
                <a:cxnLst>
                  <a:cxn ang="0">
                    <a:pos x="19531" y="30904"/>
                  </a:cxn>
                  <a:cxn ang="0">
                    <a:pos x="19531" y="30904"/>
                  </a:cxn>
                  <a:cxn ang="0">
                    <a:pos x="1775" y="18178"/>
                  </a:cxn>
                  <a:cxn ang="0">
                    <a:pos x="1775" y="18178"/>
                  </a:cxn>
                  <a:cxn ang="0">
                    <a:pos x="15980" y="0"/>
                  </a:cxn>
                  <a:cxn ang="0">
                    <a:pos x="17755" y="0"/>
                  </a:cxn>
                  <a:cxn ang="0">
                    <a:pos x="21307" y="14543"/>
                  </a:cxn>
                  <a:cxn ang="0">
                    <a:pos x="19531" y="30904"/>
                  </a:cxn>
                </a:cxnLst>
                <a:pathLst>
                  <a:path w="12" h="18">
                    <a:moveTo>
                      <a:pt x="11" y="17"/>
                    </a:moveTo>
                    <a:cubicBezTo>
                      <a:pt x="11" y="17"/>
                      <a:pt x="11" y="17"/>
                      <a:pt x="11" y="17"/>
                    </a:cubicBezTo>
                    <a:cubicBezTo>
                      <a:pt x="6" y="18"/>
                      <a:pt x="1" y="15"/>
                      <a:pt x="1" y="10"/>
                    </a:cubicBezTo>
                    <a:cubicBezTo>
                      <a:pt x="1" y="10"/>
                      <a:pt x="1" y="10"/>
                      <a:pt x="1" y="10"/>
                    </a:cubicBezTo>
                    <a:cubicBezTo>
                      <a:pt x="0" y="5"/>
                      <a:pt x="4" y="1"/>
                      <a:pt x="9" y="0"/>
                    </a:cubicBezTo>
                    <a:cubicBezTo>
                      <a:pt x="10" y="0"/>
                      <a:pt x="10" y="0"/>
                      <a:pt x="10" y="0"/>
                    </a:cubicBezTo>
                    <a:cubicBezTo>
                      <a:pt x="11" y="2"/>
                      <a:pt x="12" y="5"/>
                      <a:pt x="12" y="8"/>
                    </a:cubicBezTo>
                    <a:cubicBezTo>
                      <a:pt x="12" y="11"/>
                      <a:pt x="12" y="14"/>
                      <a:pt x="11" y="17"/>
                    </a:cubicBezTo>
                    <a:close/>
                  </a:path>
                </a:pathLst>
              </a:custGeom>
              <a:solidFill>
                <a:srgbClr val="FAD9CA"/>
              </a:solidFill>
              <a:ln w="9525">
                <a:noFill/>
              </a:ln>
            </p:spPr>
            <p:txBody>
              <a:bodyPr/>
              <a:p>
                <a:endParaRPr lang="zh-CN" altLang="en-US"/>
              </a:p>
            </p:txBody>
          </p:sp>
          <p:sp>
            <p:nvSpPr>
              <p:cNvPr id="133175" name="PA-任意多边形 102"/>
              <p:cNvSpPr/>
              <p:nvPr>
                <p:custDataLst>
                  <p:tags r:id="rId52"/>
                </p:custDataLst>
              </p:nvPr>
            </p:nvSpPr>
            <p:spPr>
              <a:xfrm>
                <a:off x="6832431" y="3922106"/>
                <a:ext cx="21307" cy="32722"/>
              </a:xfrm>
              <a:custGeom>
                <a:avLst/>
                <a:gdLst/>
                <a:ahLst/>
                <a:cxnLst>
                  <a:cxn ang="0">
                    <a:pos x="19531" y="32722"/>
                  </a:cxn>
                  <a:cxn ang="0">
                    <a:pos x="19531" y="32722"/>
                  </a:cxn>
                  <a:cxn ang="0">
                    <a:pos x="1775" y="18178"/>
                  </a:cxn>
                  <a:cxn ang="0">
                    <a:pos x="1775" y="18178"/>
                  </a:cxn>
                  <a:cxn ang="0">
                    <a:pos x="17755" y="0"/>
                  </a:cxn>
                  <a:cxn ang="0">
                    <a:pos x="17755" y="0"/>
                  </a:cxn>
                  <a:cxn ang="0">
                    <a:pos x="21307" y="14543"/>
                  </a:cxn>
                  <a:cxn ang="0">
                    <a:pos x="19531" y="32722"/>
                  </a:cxn>
                </a:cxnLst>
                <a:pathLst>
                  <a:path w="12" h="18">
                    <a:moveTo>
                      <a:pt x="11" y="18"/>
                    </a:moveTo>
                    <a:cubicBezTo>
                      <a:pt x="11" y="18"/>
                      <a:pt x="11" y="18"/>
                      <a:pt x="11" y="18"/>
                    </a:cubicBezTo>
                    <a:cubicBezTo>
                      <a:pt x="6" y="18"/>
                      <a:pt x="1" y="15"/>
                      <a:pt x="1" y="10"/>
                    </a:cubicBezTo>
                    <a:cubicBezTo>
                      <a:pt x="1" y="10"/>
                      <a:pt x="1" y="10"/>
                      <a:pt x="1" y="10"/>
                    </a:cubicBezTo>
                    <a:cubicBezTo>
                      <a:pt x="0" y="5"/>
                      <a:pt x="4" y="1"/>
                      <a:pt x="10" y="0"/>
                    </a:cubicBezTo>
                    <a:cubicBezTo>
                      <a:pt x="10" y="0"/>
                      <a:pt x="10" y="0"/>
                      <a:pt x="10" y="0"/>
                    </a:cubicBezTo>
                    <a:cubicBezTo>
                      <a:pt x="11" y="3"/>
                      <a:pt x="12" y="5"/>
                      <a:pt x="12" y="8"/>
                    </a:cubicBezTo>
                    <a:cubicBezTo>
                      <a:pt x="12" y="11"/>
                      <a:pt x="12" y="14"/>
                      <a:pt x="11" y="18"/>
                    </a:cubicBezTo>
                    <a:close/>
                  </a:path>
                </a:pathLst>
              </a:custGeom>
              <a:solidFill>
                <a:srgbClr val="FAD9CA"/>
              </a:solidFill>
              <a:ln w="9525">
                <a:noFill/>
              </a:ln>
            </p:spPr>
            <p:txBody>
              <a:bodyPr/>
              <a:p>
                <a:endParaRPr lang="zh-CN" altLang="en-US"/>
              </a:p>
            </p:txBody>
          </p:sp>
          <p:sp>
            <p:nvSpPr>
              <p:cNvPr id="133176" name="PA-任意多边形 103"/>
              <p:cNvSpPr/>
              <p:nvPr>
                <p:custDataLst>
                  <p:tags r:id="rId53"/>
                </p:custDataLst>
              </p:nvPr>
            </p:nvSpPr>
            <p:spPr>
              <a:xfrm>
                <a:off x="6837758" y="3958632"/>
                <a:ext cx="21307" cy="30439"/>
              </a:xfrm>
              <a:custGeom>
                <a:avLst/>
                <a:gdLst/>
                <a:ahLst/>
                <a:cxnLst>
                  <a:cxn ang="0">
                    <a:pos x="19531" y="28648"/>
                  </a:cxn>
                  <a:cxn ang="0">
                    <a:pos x="19531" y="28648"/>
                  </a:cxn>
                  <a:cxn ang="0">
                    <a:pos x="1775" y="16114"/>
                  </a:cxn>
                  <a:cxn ang="0">
                    <a:pos x="1775" y="16114"/>
                  </a:cxn>
                  <a:cxn ang="0">
                    <a:pos x="15980" y="0"/>
                  </a:cxn>
                  <a:cxn ang="0">
                    <a:pos x="17755" y="0"/>
                  </a:cxn>
                  <a:cxn ang="0">
                    <a:pos x="21307" y="12533"/>
                  </a:cxn>
                  <a:cxn ang="0">
                    <a:pos x="19531" y="28648"/>
                  </a:cxn>
                </a:cxnLst>
                <a:pathLst>
                  <a:path w="12" h="17">
                    <a:moveTo>
                      <a:pt x="11" y="16"/>
                    </a:moveTo>
                    <a:cubicBezTo>
                      <a:pt x="11" y="16"/>
                      <a:pt x="11" y="16"/>
                      <a:pt x="11" y="16"/>
                    </a:cubicBezTo>
                    <a:cubicBezTo>
                      <a:pt x="6" y="17"/>
                      <a:pt x="1" y="14"/>
                      <a:pt x="1" y="9"/>
                    </a:cubicBezTo>
                    <a:cubicBezTo>
                      <a:pt x="1" y="9"/>
                      <a:pt x="1" y="9"/>
                      <a:pt x="1" y="9"/>
                    </a:cubicBezTo>
                    <a:cubicBezTo>
                      <a:pt x="0" y="5"/>
                      <a:pt x="4" y="1"/>
                      <a:pt x="9" y="0"/>
                    </a:cubicBezTo>
                    <a:cubicBezTo>
                      <a:pt x="10" y="0"/>
                      <a:pt x="10" y="0"/>
                      <a:pt x="10" y="0"/>
                    </a:cubicBezTo>
                    <a:cubicBezTo>
                      <a:pt x="11" y="3"/>
                      <a:pt x="12" y="5"/>
                      <a:pt x="12" y="7"/>
                    </a:cubicBezTo>
                    <a:cubicBezTo>
                      <a:pt x="12" y="10"/>
                      <a:pt x="12" y="13"/>
                      <a:pt x="11" y="16"/>
                    </a:cubicBezTo>
                    <a:close/>
                  </a:path>
                </a:pathLst>
              </a:custGeom>
              <a:solidFill>
                <a:srgbClr val="FAD9CA"/>
              </a:solidFill>
              <a:ln w="9525">
                <a:noFill/>
              </a:ln>
            </p:spPr>
            <p:txBody>
              <a:bodyPr/>
              <a:p>
                <a:endParaRPr lang="zh-CN" altLang="en-US"/>
              </a:p>
            </p:txBody>
          </p:sp>
          <p:sp>
            <p:nvSpPr>
              <p:cNvPr id="133177" name="PA-任意多边形 104"/>
              <p:cNvSpPr/>
              <p:nvPr>
                <p:custDataLst>
                  <p:tags r:id="rId54"/>
                </p:custDataLst>
              </p:nvPr>
            </p:nvSpPr>
            <p:spPr>
              <a:xfrm>
                <a:off x="6843086" y="3992875"/>
                <a:ext cx="28917" cy="26634"/>
              </a:xfrm>
              <a:custGeom>
                <a:avLst/>
                <a:gdLst/>
                <a:ahLst/>
                <a:cxnLst>
                  <a:cxn ang="0">
                    <a:pos x="27109" y="23082"/>
                  </a:cxn>
                  <a:cxn ang="0">
                    <a:pos x="25302" y="23082"/>
                  </a:cxn>
                  <a:cxn ang="0">
                    <a:pos x="23495" y="0"/>
                  </a:cxn>
                  <a:cxn ang="0">
                    <a:pos x="25302" y="0"/>
                  </a:cxn>
                  <a:cxn ang="0">
                    <a:pos x="27109" y="8878"/>
                  </a:cxn>
                  <a:cxn ang="0">
                    <a:pos x="27109" y="23082"/>
                  </a:cxn>
                </a:cxnLst>
                <a:pathLst>
                  <a:path w="16" h="15">
                    <a:moveTo>
                      <a:pt x="15" y="13"/>
                    </a:moveTo>
                    <a:cubicBezTo>
                      <a:pt x="14" y="13"/>
                      <a:pt x="14" y="13"/>
                      <a:pt x="14" y="13"/>
                    </a:cubicBezTo>
                    <a:cubicBezTo>
                      <a:pt x="1" y="15"/>
                      <a:pt x="0" y="1"/>
                      <a:pt x="13" y="0"/>
                    </a:cubicBezTo>
                    <a:cubicBezTo>
                      <a:pt x="14" y="0"/>
                      <a:pt x="14" y="0"/>
                      <a:pt x="14" y="0"/>
                    </a:cubicBezTo>
                    <a:cubicBezTo>
                      <a:pt x="15" y="1"/>
                      <a:pt x="15" y="3"/>
                      <a:pt x="15" y="5"/>
                    </a:cubicBezTo>
                    <a:cubicBezTo>
                      <a:pt x="16" y="8"/>
                      <a:pt x="16" y="11"/>
                      <a:pt x="15" y="13"/>
                    </a:cubicBezTo>
                    <a:close/>
                  </a:path>
                </a:pathLst>
              </a:custGeom>
              <a:solidFill>
                <a:srgbClr val="FAD9CA"/>
              </a:solidFill>
              <a:ln w="9525">
                <a:noFill/>
              </a:ln>
            </p:spPr>
            <p:txBody>
              <a:bodyPr/>
              <a:p>
                <a:endParaRPr lang="zh-CN" altLang="en-US"/>
              </a:p>
            </p:txBody>
          </p:sp>
          <p:sp>
            <p:nvSpPr>
              <p:cNvPr id="133178" name="PA-任意多边形 105"/>
              <p:cNvSpPr/>
              <p:nvPr>
                <p:custDataLst>
                  <p:tags r:id="rId55"/>
                </p:custDataLst>
              </p:nvPr>
            </p:nvSpPr>
            <p:spPr>
              <a:xfrm>
                <a:off x="6763944" y="3842965"/>
                <a:ext cx="73814" cy="72292"/>
              </a:xfrm>
              <a:custGeom>
                <a:avLst/>
                <a:gdLst/>
                <a:ahLst/>
                <a:cxnLst>
                  <a:cxn ang="0">
                    <a:pos x="68412" y="10843"/>
                  </a:cxn>
                  <a:cxn ang="0">
                    <a:pos x="68412" y="10843"/>
                  </a:cxn>
                  <a:cxn ang="0">
                    <a:pos x="64812" y="41567"/>
                  </a:cxn>
                  <a:cxn ang="0">
                    <a:pos x="36006" y="65062"/>
                  </a:cxn>
                  <a:cxn ang="0">
                    <a:pos x="7201" y="61448"/>
                  </a:cxn>
                  <a:cxn ang="0">
                    <a:pos x="7201" y="61448"/>
                  </a:cxn>
                  <a:cxn ang="0">
                    <a:pos x="10802" y="32531"/>
                  </a:cxn>
                  <a:cxn ang="0">
                    <a:pos x="37807" y="7229"/>
                  </a:cxn>
                  <a:cxn ang="0">
                    <a:pos x="68412" y="10843"/>
                  </a:cxn>
                </a:cxnLst>
                <a:pathLst>
                  <a:path w="41" h="40">
                    <a:moveTo>
                      <a:pt x="38" y="6"/>
                    </a:moveTo>
                    <a:cubicBezTo>
                      <a:pt x="38" y="6"/>
                      <a:pt x="38" y="6"/>
                      <a:pt x="38" y="6"/>
                    </a:cubicBezTo>
                    <a:cubicBezTo>
                      <a:pt x="41" y="11"/>
                      <a:pt x="40" y="18"/>
                      <a:pt x="36" y="23"/>
                    </a:cubicBezTo>
                    <a:cubicBezTo>
                      <a:pt x="20" y="36"/>
                      <a:pt x="20" y="36"/>
                      <a:pt x="20" y="36"/>
                    </a:cubicBezTo>
                    <a:cubicBezTo>
                      <a:pt x="15" y="40"/>
                      <a:pt x="8" y="39"/>
                      <a:pt x="4" y="34"/>
                    </a:cubicBezTo>
                    <a:cubicBezTo>
                      <a:pt x="4" y="34"/>
                      <a:pt x="4" y="34"/>
                      <a:pt x="4" y="34"/>
                    </a:cubicBezTo>
                    <a:cubicBezTo>
                      <a:pt x="0" y="29"/>
                      <a:pt x="1" y="22"/>
                      <a:pt x="6" y="18"/>
                    </a:cubicBezTo>
                    <a:cubicBezTo>
                      <a:pt x="21" y="4"/>
                      <a:pt x="21" y="4"/>
                      <a:pt x="21" y="4"/>
                    </a:cubicBezTo>
                    <a:cubicBezTo>
                      <a:pt x="26" y="0"/>
                      <a:pt x="34" y="1"/>
                      <a:pt x="38" y="6"/>
                    </a:cubicBezTo>
                    <a:close/>
                  </a:path>
                </a:pathLst>
              </a:custGeom>
              <a:solidFill>
                <a:srgbClr val="F7C2AB"/>
              </a:solidFill>
              <a:ln w="9525">
                <a:noFill/>
              </a:ln>
            </p:spPr>
            <p:txBody>
              <a:bodyPr/>
              <a:p>
                <a:endParaRPr lang="zh-CN" altLang="en-US"/>
              </a:p>
            </p:txBody>
          </p:sp>
          <p:sp>
            <p:nvSpPr>
              <p:cNvPr id="133179" name="PA-任意多边形 106"/>
              <p:cNvSpPr/>
              <p:nvPr>
                <p:custDataLst>
                  <p:tags r:id="rId56"/>
                </p:custDataLst>
              </p:nvPr>
            </p:nvSpPr>
            <p:spPr>
              <a:xfrm>
                <a:off x="6794384" y="3835354"/>
                <a:ext cx="102731" cy="45657"/>
              </a:xfrm>
              <a:custGeom>
                <a:avLst/>
                <a:gdLst/>
                <a:ahLst/>
                <a:cxnLst>
                  <a:cxn ang="0">
                    <a:pos x="21627" y="45657"/>
                  </a:cxn>
                  <a:cxn ang="0">
                    <a:pos x="1802" y="32873"/>
                  </a:cxn>
                  <a:cxn ang="0">
                    <a:pos x="1802" y="32873"/>
                  </a:cxn>
                  <a:cxn ang="0">
                    <a:pos x="19825" y="9131"/>
                  </a:cxn>
                  <a:cxn ang="0">
                    <a:pos x="61278" y="5478"/>
                  </a:cxn>
                  <a:cxn ang="0">
                    <a:pos x="21627" y="45657"/>
                  </a:cxn>
                </a:cxnLst>
                <a:pathLst>
                  <a:path w="57" h="25">
                    <a:moveTo>
                      <a:pt x="12" y="25"/>
                    </a:moveTo>
                    <a:cubicBezTo>
                      <a:pt x="6" y="25"/>
                      <a:pt x="2" y="24"/>
                      <a:pt x="1" y="18"/>
                    </a:cubicBezTo>
                    <a:cubicBezTo>
                      <a:pt x="1" y="18"/>
                      <a:pt x="1" y="18"/>
                      <a:pt x="1" y="18"/>
                    </a:cubicBezTo>
                    <a:cubicBezTo>
                      <a:pt x="0" y="12"/>
                      <a:pt x="5" y="6"/>
                      <a:pt x="11" y="5"/>
                    </a:cubicBezTo>
                    <a:cubicBezTo>
                      <a:pt x="34" y="3"/>
                      <a:pt x="34" y="3"/>
                      <a:pt x="34" y="3"/>
                    </a:cubicBezTo>
                    <a:cubicBezTo>
                      <a:pt x="57" y="0"/>
                      <a:pt x="44" y="25"/>
                      <a:pt x="12" y="25"/>
                    </a:cubicBezTo>
                    <a:close/>
                  </a:path>
                </a:pathLst>
              </a:custGeom>
              <a:solidFill>
                <a:srgbClr val="F7C2AB"/>
              </a:solidFill>
              <a:ln w="9525">
                <a:noFill/>
              </a:ln>
            </p:spPr>
            <p:txBody>
              <a:bodyPr/>
              <a:p>
                <a:endParaRPr lang="zh-CN" altLang="en-US"/>
              </a:p>
            </p:txBody>
          </p:sp>
          <p:sp>
            <p:nvSpPr>
              <p:cNvPr id="133180" name="PA-任意多边形 107"/>
              <p:cNvSpPr/>
              <p:nvPr>
                <p:custDataLst>
                  <p:tags r:id="rId57"/>
                </p:custDataLst>
              </p:nvPr>
            </p:nvSpPr>
            <p:spPr>
              <a:xfrm>
                <a:off x="6837762" y="3839159"/>
                <a:ext cx="39570" cy="14459"/>
              </a:xfrm>
              <a:custGeom>
                <a:avLst/>
                <a:gdLst/>
                <a:ahLst/>
                <a:cxnLst>
                  <a:cxn ang="0">
                    <a:pos x="0" y="3614"/>
                  </a:cxn>
                  <a:cxn ang="0">
                    <a:pos x="17986" y="1807"/>
                  </a:cxn>
                  <a:cxn ang="0">
                    <a:pos x="35972" y="9036"/>
                  </a:cxn>
                  <a:cxn ang="0">
                    <a:pos x="0" y="3614"/>
                  </a:cxn>
                </a:cxnLst>
                <a:pathLst>
                  <a:path w="22" h="8">
                    <a:moveTo>
                      <a:pt x="0" y="2"/>
                    </a:moveTo>
                    <a:cubicBezTo>
                      <a:pt x="10" y="1"/>
                      <a:pt x="10" y="1"/>
                      <a:pt x="10" y="1"/>
                    </a:cubicBezTo>
                    <a:cubicBezTo>
                      <a:pt x="17" y="0"/>
                      <a:pt x="22" y="2"/>
                      <a:pt x="20" y="5"/>
                    </a:cubicBezTo>
                    <a:cubicBezTo>
                      <a:pt x="12" y="8"/>
                      <a:pt x="1" y="7"/>
                      <a:pt x="0" y="2"/>
                    </a:cubicBezTo>
                    <a:close/>
                  </a:path>
                </a:pathLst>
              </a:custGeom>
              <a:solidFill>
                <a:srgbClr val="F7C2AB"/>
              </a:solidFill>
              <a:ln w="9525">
                <a:noFill/>
              </a:ln>
            </p:spPr>
            <p:txBody>
              <a:bodyPr/>
              <a:p>
                <a:endParaRPr lang="zh-CN" altLang="en-US"/>
              </a:p>
            </p:txBody>
          </p:sp>
          <p:sp>
            <p:nvSpPr>
              <p:cNvPr id="133181" name="PA-任意多边形 108"/>
              <p:cNvSpPr/>
              <p:nvPr>
                <p:custDataLst>
                  <p:tags r:id="rId58"/>
                </p:custDataLst>
              </p:nvPr>
            </p:nvSpPr>
            <p:spPr>
              <a:xfrm>
                <a:off x="6112553" y="3107883"/>
                <a:ext cx="235901" cy="74575"/>
              </a:xfrm>
              <a:custGeom>
                <a:avLst/>
                <a:gdLst/>
                <a:ahLst/>
                <a:cxnLst>
                  <a:cxn ang="0">
                    <a:pos x="235901" y="69118"/>
                  </a:cxn>
                  <a:cxn ang="0">
                    <a:pos x="205287" y="67299"/>
                  </a:cxn>
                  <a:cxn ang="0">
                    <a:pos x="0" y="5456"/>
                  </a:cxn>
                  <a:cxn ang="0">
                    <a:pos x="95440" y="20007"/>
                  </a:cxn>
                  <a:cxn ang="0">
                    <a:pos x="235901" y="52748"/>
                  </a:cxn>
                  <a:cxn ang="0">
                    <a:pos x="235901" y="69118"/>
                  </a:cxn>
                </a:cxnLst>
                <a:pathLst>
                  <a:path w="131" h="41">
                    <a:moveTo>
                      <a:pt x="131" y="38"/>
                    </a:moveTo>
                    <a:cubicBezTo>
                      <a:pt x="125" y="41"/>
                      <a:pt x="120" y="38"/>
                      <a:pt x="114" y="37"/>
                    </a:cubicBezTo>
                    <a:cubicBezTo>
                      <a:pt x="75" y="32"/>
                      <a:pt x="26" y="4"/>
                      <a:pt x="0" y="3"/>
                    </a:cubicBezTo>
                    <a:cubicBezTo>
                      <a:pt x="14" y="0"/>
                      <a:pt x="35" y="5"/>
                      <a:pt x="53" y="11"/>
                    </a:cubicBezTo>
                    <a:cubicBezTo>
                      <a:pt x="79" y="20"/>
                      <a:pt x="101" y="29"/>
                      <a:pt x="131" y="29"/>
                    </a:cubicBezTo>
                    <a:lnTo>
                      <a:pt x="131" y="38"/>
                    </a:lnTo>
                    <a:close/>
                  </a:path>
                </a:pathLst>
              </a:custGeom>
              <a:solidFill>
                <a:srgbClr val="F0E9B7"/>
              </a:solidFill>
              <a:ln w="9525">
                <a:noFill/>
              </a:ln>
            </p:spPr>
            <p:txBody>
              <a:bodyPr/>
              <a:p>
                <a:endParaRPr lang="zh-CN" altLang="en-US"/>
              </a:p>
            </p:txBody>
          </p:sp>
        </p:grpSp>
      </p:grpSp>
      <p:grpSp>
        <p:nvGrpSpPr>
          <p:cNvPr id="133182" name="组合 83"/>
          <p:cNvGrpSpPr/>
          <p:nvPr/>
        </p:nvGrpSpPr>
        <p:grpSpPr>
          <a:xfrm>
            <a:off x="4459288" y="3719513"/>
            <a:ext cx="3549650" cy="969962"/>
            <a:chOff x="4317845" y="2889122"/>
            <a:chExt cx="3549928" cy="970670"/>
          </a:xfrm>
        </p:grpSpPr>
        <p:grpSp>
          <p:nvGrpSpPr>
            <p:cNvPr id="133183" name="组合 81"/>
            <p:cNvGrpSpPr/>
            <p:nvPr/>
          </p:nvGrpSpPr>
          <p:grpSpPr>
            <a:xfrm>
              <a:off x="4317845" y="2893841"/>
              <a:ext cx="965950" cy="965951"/>
              <a:chOff x="4266474" y="2847337"/>
              <a:chExt cx="965950" cy="965951"/>
            </a:xfrm>
          </p:grpSpPr>
          <p:sp>
            <p:nvSpPr>
              <p:cNvPr id="4" name="PA-椭圆 175"/>
              <p:cNvSpPr/>
              <p:nvPr>
                <p:custDataLst>
                  <p:tags r:id="rId59"/>
                </p:custDataLst>
              </p:nvPr>
            </p:nvSpPr>
            <p:spPr>
              <a:xfrm flipH="1">
                <a:off x="4266474" y="2847337"/>
                <a:ext cx="965950" cy="965950"/>
              </a:xfrm>
              <a:prstGeom prst="ellipse">
                <a:avLst/>
              </a:prstGeom>
              <a:solidFill>
                <a:schemeClr val="accent2">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5" name="任意多边形: 形状 76"/>
              <p:cNvSpPr/>
              <p:nvPr>
                <p:custDataLst>
                  <p:tags r:id="rId60"/>
                </p:custDataLst>
              </p:nvPr>
            </p:nvSpPr>
            <p:spPr>
              <a:xfrm flipH="1">
                <a:off x="4266474" y="3083963"/>
                <a:ext cx="965950" cy="729325"/>
              </a:xfrm>
              <a:custGeom>
                <a:avLst/>
                <a:gdLst>
                  <a:gd name="connsiteX0" fmla="*/ 896322 w 965950"/>
                  <a:gd name="connsiteY0" fmla="*/ 0 h 729325"/>
                  <a:gd name="connsiteX1" fmla="*/ 69628 w 965950"/>
                  <a:gd name="connsiteY1" fmla="*/ 0 h 729325"/>
                  <a:gd name="connsiteX2" fmla="*/ 37955 w 965950"/>
                  <a:gd name="connsiteY2" fmla="*/ 58354 h 729325"/>
                  <a:gd name="connsiteX3" fmla="*/ 0 w 965950"/>
                  <a:gd name="connsiteY3" fmla="*/ 246350 h 729325"/>
                  <a:gd name="connsiteX4" fmla="*/ 482975 w 965950"/>
                  <a:gd name="connsiteY4" fmla="*/ 729325 h 729325"/>
                  <a:gd name="connsiteX5" fmla="*/ 965950 w 965950"/>
                  <a:gd name="connsiteY5" fmla="*/ 246350 h 729325"/>
                  <a:gd name="connsiteX6" fmla="*/ 927996 w 965950"/>
                  <a:gd name="connsiteY6" fmla="*/ 58354 h 72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950" h="729325">
                    <a:moveTo>
                      <a:pt x="896322" y="0"/>
                    </a:moveTo>
                    <a:lnTo>
                      <a:pt x="69628" y="0"/>
                    </a:lnTo>
                    <a:lnTo>
                      <a:pt x="37955" y="58354"/>
                    </a:lnTo>
                    <a:cubicBezTo>
                      <a:pt x="13515" y="116137"/>
                      <a:pt x="0" y="179665"/>
                      <a:pt x="0" y="246350"/>
                    </a:cubicBezTo>
                    <a:cubicBezTo>
                      <a:pt x="0" y="513090"/>
                      <a:pt x="216235" y="729325"/>
                      <a:pt x="482975" y="729325"/>
                    </a:cubicBezTo>
                    <a:cubicBezTo>
                      <a:pt x="749715" y="729325"/>
                      <a:pt x="965950" y="513090"/>
                      <a:pt x="965950" y="246350"/>
                    </a:cubicBezTo>
                    <a:cubicBezTo>
                      <a:pt x="965950" y="179665"/>
                      <a:pt x="952436" y="116137"/>
                      <a:pt x="927996" y="58354"/>
                    </a:cubicBezTo>
                    <a:close/>
                  </a:path>
                </a:pathLst>
              </a:custGeom>
              <a:solidFill>
                <a:schemeClr val="accent2">
                  <a:lumMod val="60000"/>
                  <a:lumOff val="4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vertOverflow="overflow" horzOverflow="overflow" vert="horz" wrap="square" numCol="1" spcCol="0" rtlCol="0" fromWordArt="0" anchor="ctr" anchorCtr="0" forceAA="0" compatLnSpc="1">
                <a:noAutofit/>
              </a:bodyPr>
              <a:lstStyle/>
              <a:p>
                <a:pPr lvl="0" algn="ctr" fontAlgn="base">
                  <a:lnSpc>
                    <a:spcPct val="130000"/>
                  </a:lnSpc>
                  <a:buClrTx/>
                  <a:buSzTx/>
                  <a:buFontTx/>
                </a:pPr>
                <a:endParaRPr strike="noStrike" noProof="1">
                  <a:latin typeface="Arial" panose="020B0604020202020204" pitchFamily="34" charset="0"/>
                  <a:ea typeface="微软雅黑" panose="020B0503020204020204" pitchFamily="34" charset="-122"/>
                  <a:sym typeface="+mn-ea"/>
                </a:endParaRPr>
              </a:p>
            </p:txBody>
          </p:sp>
          <p:sp>
            <p:nvSpPr>
              <p:cNvPr id="133186" name="PA-任意多边形 42"/>
              <p:cNvSpPr/>
              <p:nvPr>
                <p:custDataLst>
                  <p:tags r:id="rId61"/>
                </p:custDataLst>
              </p:nvPr>
            </p:nvSpPr>
            <p:spPr>
              <a:xfrm>
                <a:off x="4477673" y="3164931"/>
                <a:ext cx="548752" cy="425546"/>
              </a:xfrm>
              <a:custGeom>
                <a:avLst/>
                <a:gdLst/>
                <a:ahLst/>
                <a:cxnLst>
                  <a:cxn ang="0">
                    <a:pos x="274376" y="212773"/>
                  </a:cxn>
                  <a:cxn ang="5400000">
                    <a:pos x="274376" y="212773"/>
                  </a:cxn>
                  <a:cxn ang="10800000">
                    <a:pos x="274376" y="212773"/>
                  </a:cxn>
                  <a:cxn ang="16200000">
                    <a:pos x="274376" y="212773"/>
                  </a:cxn>
                </a:cxnLst>
                <a:pathLst>
                  <a:path w="20580" h="20758">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solidFill>
                <a:srgbClr val="FFFFFF"/>
              </a:solidFill>
              <a:ln w="12700">
                <a:noFill/>
              </a:ln>
            </p:spPr>
            <p:txBody>
              <a:bodyPr/>
              <a:p>
                <a:endParaRPr lang="zh-CN" altLang="en-US"/>
              </a:p>
            </p:txBody>
          </p:sp>
        </p:grpSp>
        <p:grpSp>
          <p:nvGrpSpPr>
            <p:cNvPr id="133187" name="组合 82"/>
            <p:cNvGrpSpPr/>
            <p:nvPr/>
          </p:nvGrpSpPr>
          <p:grpSpPr>
            <a:xfrm>
              <a:off x="6901823" y="2889122"/>
              <a:ext cx="965950" cy="965950"/>
              <a:chOff x="7111829" y="2789750"/>
              <a:chExt cx="965950" cy="965950"/>
            </a:xfrm>
          </p:grpSpPr>
          <p:sp>
            <p:nvSpPr>
              <p:cNvPr id="81" name="PA-椭圆 43"/>
              <p:cNvSpPr/>
              <p:nvPr>
                <p:custDataLst>
                  <p:tags r:id="rId62"/>
                </p:custDataLst>
              </p:nvPr>
            </p:nvSpPr>
            <p:spPr>
              <a:xfrm flipH="1">
                <a:off x="7111829" y="2789750"/>
                <a:ext cx="965950" cy="965950"/>
              </a:xfrm>
              <a:prstGeom prst="ellipse">
                <a:avLst/>
              </a:prstGeom>
              <a:solidFill>
                <a:srgbClr val="9BBB59">
                  <a:lumMod val="20000"/>
                  <a:lumOff val="8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80" name="任意多边形: 形状 79"/>
              <p:cNvSpPr/>
              <p:nvPr>
                <p:custDataLst>
                  <p:tags r:id="rId63"/>
                </p:custDataLst>
              </p:nvPr>
            </p:nvSpPr>
            <p:spPr>
              <a:xfrm flipH="1">
                <a:off x="7126116" y="3384476"/>
                <a:ext cx="937376" cy="371224"/>
              </a:xfrm>
              <a:custGeom>
                <a:avLst/>
                <a:gdLst>
                  <a:gd name="connsiteX0" fmla="*/ 937376 w 937376"/>
                  <a:gd name="connsiteY0" fmla="*/ 0 h 371224"/>
                  <a:gd name="connsiteX1" fmla="*/ 0 w 937376"/>
                  <a:gd name="connsiteY1" fmla="*/ 0 h 371224"/>
                  <a:gd name="connsiteX2" fmla="*/ 23668 w 937376"/>
                  <a:gd name="connsiteY2" fmla="*/ 76245 h 371224"/>
                  <a:gd name="connsiteX3" fmla="*/ 468688 w 937376"/>
                  <a:gd name="connsiteY3" fmla="*/ 371224 h 371224"/>
                  <a:gd name="connsiteX4" fmla="*/ 913709 w 937376"/>
                  <a:gd name="connsiteY4" fmla="*/ 76245 h 371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376" h="371224">
                    <a:moveTo>
                      <a:pt x="937376" y="0"/>
                    </a:moveTo>
                    <a:lnTo>
                      <a:pt x="0" y="0"/>
                    </a:lnTo>
                    <a:lnTo>
                      <a:pt x="23668" y="76245"/>
                    </a:lnTo>
                    <a:cubicBezTo>
                      <a:pt x="96987" y="249592"/>
                      <a:pt x="268633" y="371224"/>
                      <a:pt x="468688" y="371224"/>
                    </a:cubicBezTo>
                    <a:cubicBezTo>
                      <a:pt x="668743" y="371224"/>
                      <a:pt x="840389" y="249592"/>
                      <a:pt x="913709" y="76245"/>
                    </a:cubicBez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anchor="ctr">
                <a:noAutofit/>
              </a:bodyPr>
              <a:lstStyle/>
              <a:p>
                <a:pPr algn="ctr" fontAlgn="base">
                  <a:lnSpc>
                    <a:spcPct val="130000"/>
                  </a:lnSpc>
                </a:pPr>
                <a:endParaRPr strike="noStrike" noProof="1">
                  <a:latin typeface="Arial" panose="020B0604020202020204" pitchFamily="34" charset="0"/>
                  <a:ea typeface="微软雅黑" panose="020B0503020204020204" pitchFamily="34" charset="-122"/>
                </a:endParaRPr>
              </a:p>
            </p:txBody>
          </p:sp>
          <p:sp>
            <p:nvSpPr>
              <p:cNvPr id="133190" name="任意多边形 38"/>
              <p:cNvSpPr/>
              <p:nvPr>
                <p:custDataLst>
                  <p:tags r:id="rId64"/>
                </p:custDataLst>
              </p:nvPr>
            </p:nvSpPr>
            <p:spPr>
              <a:xfrm>
                <a:off x="7346197" y="3080523"/>
                <a:ext cx="482959" cy="384406"/>
              </a:xfrm>
              <a:custGeom>
                <a:avLst/>
                <a:gdLst/>
                <a:ahLst/>
                <a:cxnLst>
                  <a:cxn ang="0">
                    <a:pos x="241479" y="192203"/>
                  </a:cxn>
                  <a:cxn ang="5400000">
                    <a:pos x="241479" y="192203"/>
                  </a:cxn>
                  <a:cxn ang="10800000">
                    <a:pos x="241479" y="192203"/>
                  </a:cxn>
                  <a:cxn ang="16200000">
                    <a:pos x="241479" y="192203"/>
                  </a:cxn>
                </a:cxnLst>
                <a:pathLst>
                  <a:path w="21492" h="21472">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solidFill>
                <a:srgbClr val="FFFFFF"/>
              </a:solidFill>
              <a:ln w="12700">
                <a:noFill/>
              </a:ln>
            </p:spPr>
            <p:txBody>
              <a:bodyPr/>
              <a:p>
                <a:endParaRPr lang="zh-CN" altLang="en-US"/>
              </a:p>
            </p:txBody>
          </p:sp>
        </p:grpSp>
      </p:grpSp>
      <p:sp>
        <p:nvSpPr>
          <p:cNvPr id="8" name="PA-文本框 115"/>
          <p:cNvSpPr txBox="1"/>
          <p:nvPr>
            <p:custDataLst>
              <p:tags r:id="rId65"/>
            </p:custDataLst>
          </p:nvPr>
        </p:nvSpPr>
        <p:spPr>
          <a:xfrm>
            <a:off x="8187690" y="2818130"/>
            <a:ext cx="2593340" cy="2733675"/>
          </a:xfrm>
          <a:prstGeom prst="rect">
            <a:avLst/>
          </a:prstGeom>
        </p:spPr>
        <p:txBody>
          <a:bodyPr wrap="square" lIns="90000" tIns="0" rIns="90000" bIns="46800" anchor="t" anchorCtr="0"/>
          <a:lstStyle>
            <a:defPPr>
              <a:defRPr lang="zh-CN"/>
            </a:defPPr>
            <a:lvl1pPr>
              <a:lnSpc>
                <a:spcPct val="130000"/>
              </a:lnSpc>
              <a:defRPr sz="1200"/>
            </a:lvl1pPr>
          </a:lstStyle>
          <a:p>
            <a:pPr indent="0" algn="just" fontAlgn="base">
              <a:lnSpc>
                <a:spcPct val="140000"/>
              </a:lnSpc>
              <a:spcBef>
                <a:spcPts val="1000"/>
              </a:spcBef>
              <a:buClr>
                <a:srgbClr val="3498DB"/>
              </a:buClr>
              <a:buFont typeface="Wingdings" panose="05000000000000000000" pitchFamily="2" charset="2"/>
              <a:buNone/>
            </a:pPr>
            <a:r>
              <a:rPr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rPr>
              <a:t>（二）支付中介</a:t>
            </a:r>
            <a:endParaRPr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endParaRPr>
          </a:p>
          <a:p>
            <a:pPr indent="0" algn="just" fontAlgn="base">
              <a:lnSpc>
                <a:spcPct val="140000"/>
              </a:lnSpc>
              <a:spcBef>
                <a:spcPts val="1000"/>
              </a:spcBef>
              <a:buClr>
                <a:srgbClr val="3498DB"/>
              </a:buClr>
              <a:buFont typeface="Wingdings" panose="05000000000000000000" pitchFamily="2" charset="2"/>
              <a:buNone/>
            </a:pPr>
            <a:r>
              <a:rPr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rPr>
              <a:t>支付中介是指商业银行利用活期存款账户，为客户办理各种货币结算、货币收付、货币兑换和转移存款等业务活动。充当支付机构的角色、从事货币的结算经营也是商业银行的基本职能。</a:t>
            </a:r>
            <a:endParaRPr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mn-cs"/>
            </a:endParaRPr>
          </a:p>
        </p:txBody>
      </p:sp>
      <p:sp>
        <p:nvSpPr>
          <p:cNvPr id="85" name="PA-文本框 115"/>
          <p:cNvSpPr txBox="1"/>
          <p:nvPr>
            <p:custDataLst>
              <p:tags r:id="rId66"/>
            </p:custDataLst>
          </p:nvPr>
        </p:nvSpPr>
        <p:spPr>
          <a:xfrm>
            <a:off x="1440180" y="2727325"/>
            <a:ext cx="2640330" cy="2646680"/>
          </a:xfrm>
          <a:prstGeom prst="rect">
            <a:avLst/>
          </a:prstGeom>
        </p:spPr>
        <p:txBody>
          <a:bodyPr wrap="square" lIns="90000" tIns="0" rIns="90000" bIns="46800" anchor="t" anchorCtr="0"/>
          <a:lstStyle>
            <a:defPPr>
              <a:defRPr lang="zh-CN"/>
            </a:defPPr>
            <a:lvl1pPr>
              <a:lnSpc>
                <a:spcPct val="130000"/>
              </a:lnSpc>
              <a:defRPr sz="1200"/>
            </a:lvl1pPr>
          </a:lstStyle>
          <a:p>
            <a:pPr indent="0" algn="just" fontAlgn="base">
              <a:lnSpc>
                <a:spcPct val="130000"/>
              </a:lnSpc>
              <a:spcBef>
                <a:spcPts val="1000"/>
              </a:spcBef>
              <a:buClr>
                <a:srgbClr val="9BBB59"/>
              </a:buClr>
              <a:buFont typeface="Wingdings" panose="05000000000000000000" pitchFamily="2" charset="2"/>
              <a:buNone/>
            </a:pPr>
            <a:r>
              <a:rPr lang="zh-CN" altLang="en-US"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rPr>
              <a:t>（一）信用中介</a:t>
            </a:r>
            <a:endParaRPr lang="zh-CN" altLang="en-US" sz="16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algn="just" fontAlgn="base">
              <a:lnSpc>
                <a:spcPct val="130000"/>
              </a:lnSpc>
              <a:spcBef>
                <a:spcPts val="1000"/>
              </a:spcBef>
              <a:buClr>
                <a:srgbClr val="9BBB59"/>
              </a:buClr>
              <a:buFont typeface="Wingdings" panose="05000000000000000000" pitchFamily="2" charset="2"/>
              <a:buNone/>
            </a:pPr>
            <a:r>
              <a:rPr lang="zh-CN" altLang="en-US"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rPr>
              <a:t>信用中介职能是商业银行最基本的职能，它最直接地反映了商业银行的经营特征。信用中介是指商业银行在借贷活动中充当中间媒介。商业银行在发挥信用中介职能时，充当了买卖“资本商品的使用权”的角色。</a:t>
            </a:r>
            <a:endParaRPr lang="zh-CN" altLang="en-US" sz="1400" strike="noStrike" spc="100" noProof="1">
              <a:solidFill>
                <a:srgbClr val="000000">
                  <a:lumMod val="65000"/>
                  <a:lumOff val="35000"/>
                </a:srgbClr>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67"/>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p:cTn id="12" dur="500"/>
                                        <p:tgtEl>
                                          <p:spTgt spid="85"/>
                                        </p:tgtEl>
                                        <p:attrNameLst>
                                          <p:attrName>ppt_y</p:attrName>
                                        </p:attrNameLst>
                                      </p:cBhvr>
                                      <p:tavLst>
                                        <p:tav tm="0">
                                          <p:val>
                                            <p:strVal val="#ppt_y+#ppt_h*1.125000"/>
                                          </p:val>
                                        </p:tav>
                                        <p:tav tm="100000">
                                          <p:val>
                                            <p:strVal val="#ppt_y"/>
                                          </p:val>
                                        </p:tav>
                                      </p:tavLst>
                                    </p:anim>
                                    <p:animEffect transition="in" filter="wipe(up)">
                                      <p:cBhvr>
                                        <p:cTn id="1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100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1002.xml><?xml version="1.0" encoding="utf-8"?>
<p:tagLst xmlns:p="http://schemas.openxmlformats.org/presentationml/2006/main">
  <p:tag name="REFSHAPE" val="159930420"/>
</p:tagLst>
</file>

<file path=ppt/tags/tag1003.xml><?xml version="1.0" encoding="utf-8"?>
<p:tagLst xmlns:p="http://schemas.openxmlformats.org/presentationml/2006/main">
  <p:tag name="REFSHAPE" val="159934500"/>
</p:tagLst>
</file>

<file path=ppt/tags/tag1004.xml><?xml version="1.0" encoding="utf-8"?>
<p:tagLst xmlns:p="http://schemas.openxmlformats.org/presentationml/2006/main">
  <p:tag name="REFSHAPE" val="159933276"/>
</p:tagLst>
</file>

<file path=ppt/tags/tag100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1006.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3*m_i*1_1"/>
  <p:tag name="KSO_WM_TEMPLATE_CATEGORY" val="diagram"/>
  <p:tag name="KSO_WM_TEMPLATE_INDEX" val="20191587"/>
  <p:tag name="KSO_WM_UNIT_LAYERLEVEL" val="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007.xml><?xml version="1.0" encoding="utf-8"?>
<p:tagLst xmlns:p="http://schemas.openxmlformats.org/presentationml/2006/main">
  <p:tag name="KSO_WM_UNIT_TIMELINE_IDINGROUP" val="2"/>
  <p:tag name="KSO_WM_UNIT_TIMELINE_EMPHASIS_ID" val="2"/>
  <p:tag name="KSO_WM_UNIT_ADJUSTLAYOUT_ID" val="47"/>
  <p:tag name="KSO_WM_UNIT_ISCONTENTSTITLE" val="0"/>
  <p:tag name="KSO_WM_UNIT_PRESET_TEXT" val="2017/08/10"/>
  <p:tag name="KSO_WM_UNIT_NOCLEAR" val="0"/>
  <p:tag name="KSO_WM_UNIT_VALUE" val="7"/>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1587_3*m_h_a*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1008.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3*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009.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3*m_h_i*1_1_1"/>
  <p:tag name="KSO_WM_TEMPLATE_CATEGORY" val="diagram"/>
  <p:tag name="KSO_WM_TEMPLATE_INDEX" val="20191587"/>
  <p:tag name="KSO_WM_UNIT_LAYERLEVEL" val="1_1_1"/>
  <p:tag name="KSO_WM_TAG_VERSION" val="1.0"/>
  <p:tag name="KSO_WM_BEAUTIFY_FLAG" val="#wm#"/>
  <p:tag name="KSO_WM_UNIT_FILL_FORE_SCHEMECOLOR_INDEX" val="7"/>
  <p:tag name="KSO_WM_UNIT_FILL_TYPE" val="1"/>
  <p:tag name="KSO_WM_UNIT_USESOURCEFORMAT_APPLY"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0.xml><?xml version="1.0" encoding="utf-8"?>
<p:tagLst xmlns:p="http://schemas.openxmlformats.org/presentationml/2006/main">
  <p:tag name="KSO_WM_UNIT_TIMELINE_IDINGROUP" val="5"/>
  <p:tag name="KSO_WM_UNIT_TIMELINE_EMPHASIS_ID" val="1"/>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587_3*m_h_i*1_1_4"/>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1011.xml><?xml version="1.0" encoding="utf-8"?>
<p:tagLst xmlns:p="http://schemas.openxmlformats.org/presentationml/2006/main">
  <p:tag name="KSO_WM_UNIT_TIMELINE_IDINGROUP" val="2"/>
  <p:tag name="KSO_WM_UNIT_TIMELINE_EMPHASIS_ID" val="2"/>
  <p:tag name="KSO_WM_UNIT_ADJUSTLAYOUT_ID" val="22"/>
  <p:tag name="KSO_WM_UNIT_ISCONTENTSTITLE" val="0"/>
  <p:tag name="KSO_WM_UNIT_PRESET_TEXT" val="2018/08/10"/>
  <p:tag name="KSO_WM_UNIT_NOCLEAR" val="0"/>
  <p:tag name="KSO_WM_UNIT_VALUE" val="7"/>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1587_3*m_h_a*1_2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1012.xml><?xml version="1.0" encoding="utf-8"?>
<p:tagLst xmlns:p="http://schemas.openxmlformats.org/presentationml/2006/main">
  <p:tag name="KSO_WM_UNIT_TIMELINE_IDINGROUP" val="6"/>
  <p:tag name="KSO_WM_UNIT_TIMELINE_EMPHASIS_ID" val="3"/>
  <p:tag name="KSO_WM_UNIT_ADJUSTLAYOUT_ID" val="23"/>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1587_3*m_h_f*1_2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013.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3"/>
  <p:tag name="KSO_WM_UNIT_TYPE" val="i"/>
  <p:tag name="KSO_WM_UNIT_INDEX" val="1"/>
  <p:tag name="KSO_WM_UNIT_ID" val="diagram20191587_3*i*1"/>
  <p:tag name="KSO_WM_TEMPLATE_CATEGORY" val="diagram"/>
  <p:tag name="KSO_WM_TEMPLATE_INDEX" val="20191587"/>
  <p:tag name="KSO_WM_UNIT_LAYERLEVEL" val="1"/>
  <p:tag name="KSO_WM_TAG_VERSION" val="1.0"/>
  <p:tag name="KSO_WM_BEAUTIFY_FLAG" val="#wm#"/>
  <p:tag name="KSO_WM_UNIT_FILL_FORE_SCHEMECOLOR_INDEX" val="8"/>
  <p:tag name="KSO_WM_UNIT_FILL_TYPE" val="1"/>
  <p:tag name="KSO_WM_UNIT_USESOURCEFORMAT_APPLY" val="1"/>
</p:tagLst>
</file>

<file path=ppt/tags/tag1014.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3*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1015.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3*m_i*1_2"/>
  <p:tag name="KSO_WM_TEMPLATE_CATEGORY" val="diagram"/>
  <p:tag name="KSO_WM_TEMPLATE_INDEX" val="20191587"/>
  <p:tag name="KSO_WM_UNIT_LAYERLEVEL" val="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10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101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1018.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019.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0.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1021.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1022.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023.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1024.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1025.xml><?xml version="1.0" encoding="utf-8"?>
<p:tagLst xmlns:p="http://schemas.openxmlformats.org/presentationml/2006/main">
  <p:tag name="REFSHAPE" val="1388927652"/>
</p:tagLst>
</file>

<file path=ppt/tags/tag1026.xml><?xml version="1.0" encoding="utf-8"?>
<p:tagLst xmlns:p="http://schemas.openxmlformats.org/presentationml/2006/main">
  <p:tag name="REFSHAPE" val="1388926700"/>
</p:tagLst>
</file>

<file path=ppt/tags/tag1027.xml><?xml version="1.0" encoding="utf-8"?>
<p:tagLst xmlns:p="http://schemas.openxmlformats.org/presentationml/2006/main">
  <p:tag name="REFSHAPE" val="1388927788"/>
</p:tagLst>
</file>

<file path=ppt/tags/tag10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1029.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0.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103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103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103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103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103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103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103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103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103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104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1042.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1043.xml><?xml version="1.0" encoding="utf-8"?>
<p:tagLst xmlns:p="http://schemas.openxmlformats.org/presentationml/2006/main">
  <p:tag name="KSO_DOCER_TEMPLATE_OPEN_ONCE_MARK"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17.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18.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19.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21.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22.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3.xml><?xml version="1.0" encoding="utf-8"?>
<p:tagLst xmlns:p="http://schemas.openxmlformats.org/presentationml/2006/main">
  <p:tag name="REFSHAPE" val="1388927652"/>
</p:tagLst>
</file>

<file path=ppt/tags/tag424.xml><?xml version="1.0" encoding="utf-8"?>
<p:tagLst xmlns:p="http://schemas.openxmlformats.org/presentationml/2006/main">
  <p:tag name="REFSHAPE" val="1388926700"/>
</p:tagLst>
</file>

<file path=ppt/tags/tag425.xml><?xml version="1.0" encoding="utf-8"?>
<p:tagLst xmlns:p="http://schemas.openxmlformats.org/presentationml/2006/main">
  <p:tag name="REFSHAPE" val="1388927788"/>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2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8.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29.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3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3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3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3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3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3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3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3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3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41.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442.xml><?xml version="1.0" encoding="utf-8"?>
<p:tagLst xmlns:p="http://schemas.openxmlformats.org/presentationml/2006/main">
  <p:tag name="REFSHAPE" val="154003012"/>
</p:tagLst>
</file>

<file path=ppt/tags/tag443.xml><?xml version="1.0" encoding="utf-8"?>
<p:tagLst xmlns:p="http://schemas.openxmlformats.org/presentationml/2006/main">
  <p:tag name="REFSHAPE" val="154004916"/>
</p:tagLst>
</file>

<file path=ppt/tags/tag444.xml><?xml version="1.0" encoding="utf-8"?>
<p:tagLst xmlns:p="http://schemas.openxmlformats.org/presentationml/2006/main">
  <p:tag name="REFSHAPE" val="154004372"/>
</p:tagLst>
</file>

<file path=ppt/tags/tag44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5"/>
  <p:tag name="KSO_WM_UNIT_ID" val="diagram20188038_2*r_i*1_1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4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4"/>
  <p:tag name="KSO_WM_UNIT_ID" val="diagram20188038_2*r_i*1_1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4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8"/>
  <p:tag name="KSO_WM_UNIT_ID" val="diagram20188038_2*r_i*1_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4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7"/>
  <p:tag name="KSO_WM_UNIT_ID" val="diagram20188038_2*r_i*1_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4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
  <p:tag name="KSO_WM_UNIT_ID" val="diagram20188038_2*r_i*1_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
  <p:tag name="KSO_WM_UNIT_ID" val="diagram20188038_2*r_i*1_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
  <p:tag name="KSO_WM_UNIT_ID" val="diagram20188038_2*r_i*1_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4"/>
  <p:tag name="KSO_WM_UNIT_ID" val="diagram20188038_2*r_i*1_6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3"/>
  <p:tag name="KSO_WM_UNIT_ID" val="diagram20188038_2*r_i*1_6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0"/>
  <p:tag name="KSO_WM_UNIT_ID" val="diagram20188038_2*r_i*1_1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2"/>
  <p:tag name="KSO_WM_UNIT_TEXT_FILL_TYPE" val="1"/>
  <p:tag name="KSO_WM_UNIT_USESOURCEFORMAT_APPLY" val="1"/>
</p:tagLst>
</file>

<file path=ppt/tags/tag45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6"/>
  <p:tag name="KSO_WM_UNIT_ID" val="diagram20188038_2*r_i*1_4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4"/>
  <p:tag name="KSO_WM_UNIT_ID" val="diagram20188038_2*r_i*1_4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3"/>
  <p:tag name="KSO_WM_UNIT_ID" val="diagram20188038_2*r_i*1_4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2"/>
  <p:tag name="KSO_WM_UNIT_ID" val="diagram20188038_2*r_i*1_4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5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1"/>
  <p:tag name="KSO_WM_UNIT_ID" val="diagram20188038_2*r_i*1_4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0"/>
  <p:tag name="KSO_WM_UNIT_ID" val="diagram20188038_2*r_i*1_4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9"/>
  <p:tag name="KSO_WM_UNIT_ID" val="diagram20188038_2*r_i*1_3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7"/>
  <p:tag name="KSO_WM_UNIT_ID" val="diagram20188038_2*r_i*1_3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6"/>
  <p:tag name="KSO_WM_UNIT_ID" val="diagram20188038_2*r_i*1_3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5"/>
  <p:tag name="KSO_WM_UNIT_ID" val="diagram20188038_2*r_i*1_3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3"/>
  <p:tag name="KSO_WM_UNIT_ID" val="diagram20188038_2*r_i*1_3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2"/>
  <p:tag name="KSO_WM_UNIT_ID" val="diagram20188038_2*r_i*1_3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1"/>
  <p:tag name="KSO_WM_UNIT_ID" val="diagram20188038_2*r_i*1_3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0"/>
  <p:tag name="KSO_WM_UNIT_ID" val="diagram20188038_2*r_i*1_3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6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9"/>
  <p:tag name="KSO_WM_UNIT_ID" val="diagram20188038_2*r_i*1_2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8"/>
  <p:tag name="KSO_WM_UNIT_ID" val="diagram20188038_2*r_i*1_2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6"/>
  <p:tag name="KSO_WM_UNIT_ID" val="diagram20188038_2*r_i*1_2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5"/>
  <p:tag name="KSO_WM_UNIT_ID" val="diagram20188038_2*r_i*1_2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4"/>
  <p:tag name="KSO_WM_UNIT_ID" val="diagram20188038_2*r_i*1_2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2"/>
  <p:tag name="KSO_WM_UNIT_ID" val="diagram20188038_2*r_i*1_2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1"/>
  <p:tag name="KSO_WM_UNIT_ID" val="diagram20188038_2*r_i*1_2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0"/>
  <p:tag name="KSO_WM_UNIT_ID" val="diagram20188038_2*r_i*1_2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9"/>
  <p:tag name="KSO_WM_UNIT_ID" val="diagram20188038_2*r_i*1_1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8"/>
  <p:tag name="KSO_WM_UNIT_ID" val="diagram20188038_2*r_i*1_1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7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7"/>
  <p:tag name="KSO_WM_UNIT_ID" val="diagram20188038_2*r_i*1_1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3"/>
  <p:tag name="KSO_WM_UNIT_ID" val="diagram20188038_2*r_i*1_1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1"/>
  <p:tag name="KSO_WM_UNIT_ID" val="diagram20188038_2*r_i*1_1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9"/>
  <p:tag name="KSO_WM_UNIT_ID" val="diagram20188038_2*r_i*1_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
  <p:tag name="KSO_WM_UNIT_ID" val="diagram20188038_2*r_i*1_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2"/>
  <p:tag name="KSO_WM_UNIT_ID" val="diagram20188038_2*r_i*1_6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6"/>
  <p:tag name="KSO_WM_UNIT_ID" val="diagram20188038_2*r_i*1_5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5"/>
  <p:tag name="KSO_WM_UNIT_ID" val="diagram20188038_2*r_i*1_4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4"/>
  <p:tag name="KSO_WM_UNIT_ID" val="diagram20188038_2*r_i*1_3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3"/>
  <p:tag name="KSO_WM_UNIT_ID" val="diagram20188038_2*r_i*1_2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8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2"/>
  <p:tag name="KSO_WM_UNIT_ID" val="diagram20188038_2*r_i*1_1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7"/>
  <p:tag name="KSO_WM_UNIT_ID" val="diagram20188038_2*r_i*1_5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5"/>
  <p:tag name="KSO_WM_UNIT_ID" val="diagram20188038_2*r_i*1_5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4"/>
  <p:tag name="KSO_WM_UNIT_ID" val="diagram20188038_2*r_i*1_5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9"/>
  <p:tag name="KSO_WM_UNIT_ID" val="diagram20188038_2*r_i*1_4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8"/>
  <p:tag name="KSO_WM_UNIT_ID" val="diagram20188038_2*r_i*1_3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7"/>
  <p:tag name="KSO_WM_UNIT_ID" val="diagram20188038_2*r_i*1_2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6"/>
  <p:tag name="KSO_WM_UNIT_ID" val="diagram20188038_2*r_i*1_1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
  <p:tag name="KSO_WM_UNIT_ID" val="diagram20188038_2*r_i*1_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
  <p:tag name="KSO_WM_UNIT_ID" val="diagram20188038_2*r_i*1_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49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0"/>
  <p:tag name="KSO_WM_UNIT_ID" val="diagram20188038_2*r_i*1_5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6"/>
  <p:tag name="KSO_WM_UNIT_FILL_TYPE" val="1"/>
  <p:tag name="KSO_WM_UNIT_TEXT_FILL_FORE_SCHEMECOLOR_INDEX" val="2"/>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1"/>
  <p:tag name="KSO_WM_UNIT_ID" val="diagram20188038_2*r_i*1_5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6"/>
  <p:tag name="KSO_WM_UNIT_FILL_TYPE" val="1"/>
  <p:tag name="KSO_WM_UNIT_TEXT_FILL_FORE_SCHEMECOLOR_INDEX" val="2"/>
  <p:tag name="KSO_WM_UNIT_TEXT_FILL_TYPE" val="1"/>
  <p:tag name="KSO_WM_UNIT_USESOURCEFORMAT_APPLY" val="1"/>
</p:tagLst>
</file>

<file path=ppt/tags/tag50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8"/>
  <p:tag name="KSO_WM_UNIT_ID" val="diagram20188038_2*r_i*1_4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14"/>
  <p:tag name="KSO_WM_UNIT_FILL_TYPE" val="1"/>
  <p:tag name="KSO_WM_UNIT_TEXT_FILL_FORE_SCHEMECOLOR_INDEX" val="13"/>
  <p:tag name="KSO_WM_UNIT_TEXT_FILL_TYPE" val="1"/>
  <p:tag name="KSO_WM_UNIT_USESOURCEFORMAT_APPLY" val="1"/>
</p:tagLst>
</file>

<file path=ppt/tags/tag50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2"/>
  <p:tag name="KSO_WM_UNIT_ID" val="diagram20188038_2*r_i*1_5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9"/>
  <p:tag name="KSO_WM_UNIT_FILL_TYPE" val="1"/>
  <p:tag name="KSO_WM_UNIT_TEXT_FILL_FORE_SCHEMECOLOR_INDEX" val="2"/>
  <p:tag name="KSO_WM_UNIT_TEXT_FILL_TYPE" val="1"/>
  <p:tag name="KSO_WM_UNIT_USESOURCEFORMAT_APPLY" val="1"/>
</p:tagLst>
</file>

<file path=ppt/tags/tag50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3"/>
  <p:tag name="KSO_WM_UNIT_ID" val="diagram20188038_2*r_i*1_5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9"/>
  <p:tag name="KSO_WM_UNIT_FILL_TYPE" val="1"/>
  <p:tag name="KSO_WM_UNIT_TEXT_FILL_FORE_SCHEMECOLOR_INDEX" val="2"/>
  <p:tag name="KSO_WM_UNIT_TEXT_FILL_TYPE" val="1"/>
  <p:tag name="KSO_WM_UNIT_USESOURCEFORMAT_APPLY" val="1"/>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7"/>
  <p:tag name="KSO_WM_UNIT_ID" val="diagram20188038_2*r_i*1_4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14"/>
  <p:tag name="KSO_WM_UNIT_FILL_TYPE" val="1"/>
  <p:tag name="KSO_WM_UNIT_TEXT_FILL_FORE_SCHEMECOLOR_INDEX" val="13"/>
  <p:tag name="KSO_WM_UNIT_TEXT_FILL_TYPE" val="1"/>
  <p:tag name="KSO_WM_UNIT_USESOURCEFORMAT_APPLY" val="1"/>
</p:tagLst>
</file>

<file path=ppt/tags/tag505.xml><?xml version="1.0" encoding="utf-8"?>
<p:tagLst xmlns:p="http://schemas.openxmlformats.org/presentationml/2006/main">
  <p:tag name="PA" val="v5.2.5"/>
  <p:tag name="KSO_WM_UNIT_PRESET_TEXT" val="单击此处添加文本具体内容，简明扼要地阐述你的观点"/>
  <p:tag name="KSO_WM_UNIT_NOCLEAR" val="0"/>
  <p:tag name="KSO_WM_UNIT_SHOW_EDIT_AREA_INDICATION" val="0"/>
  <p:tag name="KSO_WM_UNIT_VALUE" val="34"/>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v"/>
  <p:tag name="KSO_WM_UNIT_INDEX" val="1_1"/>
  <p:tag name="KSO_WM_UNIT_ID" val="diagram20188038_2*r_v*1_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06.xml><?xml version="1.0" encoding="utf-8"?>
<p:tagLst xmlns:p="http://schemas.openxmlformats.org/presentationml/2006/main">
  <p:tag name="PA" val="v5.2.5"/>
  <p:tag name="KSO_WM_UNIT_PRESET_TEXT" val="单击此处添加文本具体内容，简明扼要地阐述你的观点"/>
  <p:tag name="KSO_WM_UNIT_NOCLEAR" val="0"/>
  <p:tag name="KSO_WM_UNIT_SHOW_EDIT_AREA_INDICATION" val="0"/>
  <p:tag name="KSO_WM_UNIT_VALUE" val="34"/>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v"/>
  <p:tag name="KSO_WM_UNIT_INDEX" val="1_2"/>
  <p:tag name="KSO_WM_UNIT_ID" val="diagram20188038_2*r_v*1_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07.xml><?xml version="1.0" encoding="utf-8"?>
<p:tagLst xmlns:p="http://schemas.openxmlformats.org/presentationml/2006/main">
  <p:tag name="KSO_WM_BEAUTIFY_FLAG" val="#wm#"/>
  <p:tag name="KSO_WM_TEMPLATE_CATEGORY" val="diagram"/>
  <p:tag name="KSO_WM_TEMPLATE_INDEX" val="20194736"/>
  <p:tag name="KSO_WM_SLIDE_ID" val="diagram20194736_1"/>
  <p:tag name="KSO_WM_SLIDE_ITEM_CNT" val="0"/>
  <p:tag name="KSO_WM_SLIDE_INDEX" val="1"/>
  <p:tag name="KSO_WM_TAG_VERSION" val="1.0"/>
  <p:tag name="KSO_WM_SLIDE_LAYOUT" val="a_f"/>
  <p:tag name="KSO_WM_SLIDE_LAYOUT_CNT" val="1_1"/>
  <p:tag name="KSO_WM_SLIDE_TYPE" val="text"/>
  <p:tag name="KSO_WM_SLIDE_SUBTYPE" val="pureTxt"/>
  <p:tag name="KSO_WM_SLIDE_SIZE" val="960*540"/>
  <p:tag name="KSO_WM_SLIDE_POSITION" val="0*0"/>
  <p:tag name="KSO_WM_SLIDE_COLORSCHEME_VERSION" val="3.2"/>
  <p:tag name="KSO_WM_SPECIAL_SOURCE" val="bdnull"/>
</p:tagLst>
</file>

<file path=ppt/tags/tag508.xml><?xml version="1.0" encoding="utf-8"?>
<p:tagLst xmlns:p="http://schemas.openxmlformats.org/presentationml/2006/main">
  <p:tag name="REFSHAPE" val="154003012"/>
</p:tagLst>
</file>

<file path=ppt/tags/tag509.xml><?xml version="1.0" encoding="utf-8"?>
<p:tagLst xmlns:p="http://schemas.openxmlformats.org/presentationml/2006/main">
  <p:tag name="REFSHAPE" val="154004916"/>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REFSHAPE" val="154004372"/>
</p:tagLst>
</file>

<file path=ppt/tags/tag51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5"/>
  <p:tag name="KSO_WM_UNIT_ID" val="diagram20188038_2*r_i*1_1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4"/>
  <p:tag name="KSO_WM_UNIT_ID" val="diagram20188038_2*r_i*1_1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8"/>
  <p:tag name="KSO_WM_UNIT_ID" val="diagram20188038_2*r_i*1_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7"/>
  <p:tag name="KSO_WM_UNIT_ID" val="diagram20188038_2*r_i*1_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
  <p:tag name="KSO_WM_UNIT_ID" val="diagram20188038_2*r_i*1_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
  <p:tag name="KSO_WM_UNIT_ID" val="diagram20188038_2*r_i*1_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
  <p:tag name="KSO_WM_UNIT_ID" val="diagram20188038_2*r_i*1_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4"/>
  <p:tag name="KSO_WM_UNIT_ID" val="diagram20188038_2*r_i*1_6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1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3"/>
  <p:tag name="KSO_WM_UNIT_ID" val="diagram20188038_2*r_i*1_6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0"/>
  <p:tag name="KSO_WM_UNIT_ID" val="diagram20188038_2*r_i*1_1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2"/>
  <p:tag name="KSO_WM_UNIT_TEXT_FILL_TYPE" val="1"/>
  <p:tag name="KSO_WM_UNIT_USESOURCEFORMAT_APPLY" val="1"/>
</p:tagLst>
</file>

<file path=ppt/tags/tag52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6"/>
  <p:tag name="KSO_WM_UNIT_ID" val="diagram20188038_2*r_i*1_4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4"/>
  <p:tag name="KSO_WM_UNIT_ID" val="diagram20188038_2*r_i*1_4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3"/>
  <p:tag name="KSO_WM_UNIT_ID" val="diagram20188038_2*r_i*1_4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2"/>
  <p:tag name="KSO_WM_UNIT_ID" val="diagram20188038_2*r_i*1_4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1"/>
  <p:tag name="KSO_WM_UNIT_ID" val="diagram20188038_2*r_i*1_4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0"/>
  <p:tag name="KSO_WM_UNIT_ID" val="diagram20188038_2*r_i*1_4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9"/>
  <p:tag name="KSO_WM_UNIT_ID" val="diagram20188038_2*r_i*1_3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7"/>
  <p:tag name="KSO_WM_UNIT_ID" val="diagram20188038_2*r_i*1_3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2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6"/>
  <p:tag name="KSO_WM_UNIT_ID" val="diagram20188038_2*r_i*1_3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5"/>
  <p:tag name="KSO_WM_UNIT_ID" val="diagram20188038_2*r_i*1_3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3"/>
  <p:tag name="KSO_WM_UNIT_ID" val="diagram20188038_2*r_i*1_3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2"/>
  <p:tag name="KSO_WM_UNIT_ID" val="diagram20188038_2*r_i*1_3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1"/>
  <p:tag name="KSO_WM_UNIT_ID" val="diagram20188038_2*r_i*1_3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0"/>
  <p:tag name="KSO_WM_UNIT_ID" val="diagram20188038_2*r_i*1_3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9"/>
  <p:tag name="KSO_WM_UNIT_ID" val="diagram20188038_2*r_i*1_2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8"/>
  <p:tag name="KSO_WM_UNIT_ID" val="diagram20188038_2*r_i*1_2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6"/>
  <p:tag name="KSO_WM_UNIT_ID" val="diagram20188038_2*r_i*1_2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5"/>
  <p:tag name="KSO_WM_UNIT_ID" val="diagram20188038_2*r_i*1_2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3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4"/>
  <p:tag name="KSO_WM_UNIT_ID" val="diagram20188038_2*r_i*1_2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2"/>
  <p:tag name="KSO_WM_UNIT_ID" val="diagram20188038_2*r_i*1_2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1"/>
  <p:tag name="KSO_WM_UNIT_ID" val="diagram20188038_2*r_i*1_2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0"/>
  <p:tag name="KSO_WM_UNIT_ID" val="diagram20188038_2*r_i*1_2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9"/>
  <p:tag name="KSO_WM_UNIT_ID" val="diagram20188038_2*r_i*1_1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8"/>
  <p:tag name="KSO_WM_UNIT_ID" val="diagram20188038_2*r_i*1_1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7"/>
  <p:tag name="KSO_WM_UNIT_ID" val="diagram20188038_2*r_i*1_1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3"/>
  <p:tag name="KSO_WM_UNIT_ID" val="diagram20188038_2*r_i*1_1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1"/>
  <p:tag name="KSO_WM_UNIT_ID" val="diagram20188038_2*r_i*1_1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9"/>
  <p:tag name="KSO_WM_UNIT_ID" val="diagram20188038_2*r_i*1_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4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
  <p:tag name="KSO_WM_UNIT_ID" val="diagram20188038_2*r_i*1_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62"/>
  <p:tag name="KSO_WM_UNIT_ID" val="diagram20188038_2*r_i*1_6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6"/>
  <p:tag name="KSO_WM_UNIT_ID" val="diagram20188038_2*r_i*1_5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5"/>
  <p:tag name="KSO_WM_UNIT_ID" val="diagram20188038_2*r_i*1_4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4"/>
  <p:tag name="KSO_WM_UNIT_ID" val="diagram20188038_2*r_i*1_3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3"/>
  <p:tag name="KSO_WM_UNIT_ID" val="diagram20188038_2*r_i*1_2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2"/>
  <p:tag name="KSO_WM_UNIT_ID" val="diagram20188038_2*r_i*1_1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7"/>
  <p:tag name="KSO_WM_UNIT_ID" val="diagram20188038_2*r_i*1_5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5"/>
  <p:tag name="KSO_WM_UNIT_ID" val="diagram20188038_2*r_i*1_55"/>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4"/>
  <p:tag name="KSO_WM_UNIT_ID" val="diagram20188038_2*r_i*1_5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5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9"/>
  <p:tag name="KSO_WM_UNIT_ID" val="diagram20188038_2*r_i*1_49"/>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38"/>
  <p:tag name="KSO_WM_UNIT_ID" val="diagram20188038_2*r_i*1_3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61.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27"/>
  <p:tag name="KSO_WM_UNIT_ID" val="diagram20188038_2*r_i*1_2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62.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6"/>
  <p:tag name="KSO_WM_UNIT_ID" val="diagram20188038_2*r_i*1_16"/>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63.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
  <p:tag name="KSO_WM_UNIT_ID" val="diagram20188038_2*r_i*1_4"/>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64.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1"/>
  <p:tag name="KSO_WM_UNIT_ID" val="diagram20188038_2*r_i*1_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65.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0"/>
  <p:tag name="KSO_WM_UNIT_ID" val="diagram20188038_2*r_i*1_50"/>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6"/>
  <p:tag name="KSO_WM_UNIT_FILL_TYPE" val="1"/>
  <p:tag name="KSO_WM_UNIT_TEXT_FILL_FORE_SCHEMECOLOR_INDEX" val="2"/>
  <p:tag name="KSO_WM_UNIT_TEXT_FILL_TYPE" val="1"/>
  <p:tag name="KSO_WM_UNIT_USESOURCEFORMAT_APPLY" val="1"/>
</p:tagLst>
</file>

<file path=ppt/tags/tag566.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1"/>
  <p:tag name="KSO_WM_UNIT_ID" val="diagram20188038_2*r_i*1_5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6"/>
  <p:tag name="KSO_WM_UNIT_FILL_TYPE" val="1"/>
  <p:tag name="KSO_WM_UNIT_TEXT_FILL_FORE_SCHEMECOLOR_INDEX" val="2"/>
  <p:tag name="KSO_WM_UNIT_TEXT_FILL_TYPE" val="1"/>
  <p:tag name="KSO_WM_UNIT_USESOURCEFORMAT_APPLY" val="1"/>
</p:tagLst>
</file>

<file path=ppt/tags/tag567.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8"/>
  <p:tag name="KSO_WM_UNIT_ID" val="diagram20188038_2*r_i*1_48"/>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14"/>
  <p:tag name="KSO_WM_UNIT_FILL_TYPE" val="1"/>
  <p:tag name="KSO_WM_UNIT_TEXT_FILL_FORE_SCHEMECOLOR_INDEX" val="13"/>
  <p:tag name="KSO_WM_UNIT_TEXT_FILL_TYPE" val="1"/>
  <p:tag name="KSO_WM_UNIT_USESOURCEFORMAT_APPLY" val="1"/>
</p:tagLst>
</file>

<file path=ppt/tags/tag568.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2"/>
  <p:tag name="KSO_WM_UNIT_ID" val="diagram20188038_2*r_i*1_5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9"/>
  <p:tag name="KSO_WM_UNIT_FILL_TYPE" val="1"/>
  <p:tag name="KSO_WM_UNIT_TEXT_FILL_FORE_SCHEMECOLOR_INDEX" val="2"/>
  <p:tag name="KSO_WM_UNIT_TEXT_FILL_TYPE" val="1"/>
  <p:tag name="KSO_WM_UNIT_USESOURCEFORMAT_APPLY" val="1"/>
</p:tagLst>
</file>

<file path=ppt/tags/tag569.xml><?xml version="1.0" encoding="utf-8"?>
<p:tagLst xmlns:p="http://schemas.openxmlformats.org/presentationml/2006/main">
  <p:tag name="PA" val="v5.2.5"/>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53"/>
  <p:tag name="KSO_WM_UNIT_ID" val="diagram20188038_2*r_i*1_53"/>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9"/>
  <p:tag name="KSO_WM_UNIT_FILL_TYPE" val="1"/>
  <p:tag name="KSO_WM_UNIT_TEXT_FILL_FORE_SCHEMECOLOR_INDEX" val="2"/>
  <p:tag name="KSO_WM_UNIT_TEX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i"/>
  <p:tag name="KSO_WM_UNIT_INDEX" val="1_47"/>
  <p:tag name="KSO_WM_UNIT_ID" val="diagram20188038_2*r_i*1_47"/>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FILL_FORE_SCHEMECOLOR_INDEX" val="14"/>
  <p:tag name="KSO_WM_UNIT_FILL_TYPE" val="1"/>
  <p:tag name="KSO_WM_UNIT_TEXT_FILL_FORE_SCHEMECOLOR_INDEX" val="13"/>
  <p:tag name="KSO_WM_UNIT_TEXT_FILL_TYPE" val="1"/>
  <p:tag name="KSO_WM_UNIT_USESOURCEFORMAT_APPLY" val="1"/>
</p:tagLst>
</file>

<file path=ppt/tags/tag571.xml><?xml version="1.0" encoding="utf-8"?>
<p:tagLst xmlns:p="http://schemas.openxmlformats.org/presentationml/2006/main">
  <p:tag name="PA" val="v5.2.5"/>
  <p:tag name="KSO_WM_UNIT_PRESET_TEXT" val="单击此处添加文本具体内容，简明扼要地阐述你的观点"/>
  <p:tag name="KSO_WM_UNIT_NOCLEAR" val="0"/>
  <p:tag name="KSO_WM_UNIT_SHOW_EDIT_AREA_INDICATION" val="0"/>
  <p:tag name="KSO_WM_UNIT_VALUE" val="34"/>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v"/>
  <p:tag name="KSO_WM_UNIT_INDEX" val="1_1"/>
  <p:tag name="KSO_WM_UNIT_ID" val="diagram20188038_2*r_v*1_1"/>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72.xml><?xml version="1.0" encoding="utf-8"?>
<p:tagLst xmlns:p="http://schemas.openxmlformats.org/presentationml/2006/main">
  <p:tag name="PA" val="v5.2.5"/>
  <p:tag name="KSO_WM_UNIT_PRESET_TEXT" val="单击此处添加文本具体内容，简明扼要地阐述你的观点"/>
  <p:tag name="KSO_WM_UNIT_NOCLEAR" val="0"/>
  <p:tag name="KSO_WM_UNIT_SHOW_EDIT_AREA_INDICATION" val="0"/>
  <p:tag name="KSO_WM_UNIT_VALUE" val="34"/>
  <p:tag name="KSO_WM_UNIT_HIGHLIGHT" val="0"/>
  <p:tag name="KSO_WM_UNIT_COMPATIBLE" val="0"/>
  <p:tag name="KSO_WM_UNIT_DIAGRAM_ISNUMVISUAL" val="0"/>
  <p:tag name="KSO_WM_UNIT_DIAGRAM_IS_NEED_ADD_PATH_ANIM" val="0"/>
  <p:tag name="KSO_WM_UNIT_DIAGRAM_ISREFERUNIT" val="0"/>
  <p:tag name="KSO_WM_DIAGRAM_GROUP_CODE" val="r1-1"/>
  <p:tag name="KSO_WM_UNIT_TYPE" val="r_v"/>
  <p:tag name="KSO_WM_UNIT_INDEX" val="1_2"/>
  <p:tag name="KSO_WM_UNIT_ID" val="diagram20188038_2*r_v*1_2"/>
  <p:tag name="KSO_WM_TEMPLATE_CATEGORY" val="diagram"/>
  <p:tag name="KSO_WM_TEMPLATE_INDEX" val="20188038"/>
  <p:tag name="KSO_WM_UNIT_LAYERLEVEL" val="1_1"/>
  <p:tag name="KSO_WM_TAG_VERSION" val="1.0"/>
  <p:tag name="KSO_WM_BEAUTIFY_FLAG" val="#wm#"/>
  <p:tag name="KSO_WM_UNIT_DIAGRAM_CONTRAST_TITLE_CNT" val="2"/>
  <p:tag name="KSO_WM_UNIT_DIAGRAM_DIMENSION_TITLE_CNT" val="2"/>
  <p:tag name="KSO_WM_UNIT_TEXT_FILL_FORE_SCHEMECOLOR_INDEX" val="13"/>
  <p:tag name="KSO_WM_UNIT_TEXT_FILL_TYPE" val="1"/>
  <p:tag name="KSO_WM_UNIT_USESOURCEFORMAT_APPLY" val="1"/>
</p:tagLst>
</file>

<file path=ppt/tags/tag573.xml><?xml version="1.0" encoding="utf-8"?>
<p:tagLst xmlns:p="http://schemas.openxmlformats.org/presentationml/2006/main">
  <p:tag name="KSO_WM_BEAUTIFY_FLAG" val="#wm#"/>
  <p:tag name="KSO_WM_TEMPLATE_CATEGORY" val="diagram"/>
  <p:tag name="KSO_WM_TEMPLATE_INDEX" val="20194736"/>
  <p:tag name="KSO_WM_SLIDE_ID" val="diagram20194736_1"/>
  <p:tag name="KSO_WM_SLIDE_ITEM_CNT" val="0"/>
  <p:tag name="KSO_WM_SLIDE_INDEX" val="1"/>
  <p:tag name="KSO_WM_TAG_VERSION" val="1.0"/>
  <p:tag name="KSO_WM_SLIDE_LAYOUT" val="a_f"/>
  <p:tag name="KSO_WM_SLIDE_LAYOUT_CNT" val="1_1"/>
  <p:tag name="KSO_WM_SLIDE_TYPE" val="text"/>
  <p:tag name="KSO_WM_SLIDE_SUBTYPE" val="pureTxt"/>
  <p:tag name="KSO_WM_SLIDE_SIZE" val="960*540"/>
  <p:tag name="KSO_WM_SLIDE_POSITION" val="0*0"/>
  <p:tag name="KSO_WM_SLIDE_COLORSCHEME_VERSION" val="3.2"/>
  <p:tag name="KSO_WM_SPECIAL_SOURCE" val="bdnull"/>
</p:tagLst>
</file>

<file path=ppt/tags/tag57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7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7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7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7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7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8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9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9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9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9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602.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03.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04.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60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8.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0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1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1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1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1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1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1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1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1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1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2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2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2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2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2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2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2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2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2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31.xml><?xml version="1.0" encoding="utf-8"?>
<p:tagLst xmlns:p="http://schemas.openxmlformats.org/presentationml/2006/main">
  <p:tag name="REFSHAPE" val="-1913197956"/>
</p:tagLst>
</file>

<file path=ppt/tags/tag632.xml><?xml version="1.0" encoding="utf-8"?>
<p:tagLst xmlns:p="http://schemas.openxmlformats.org/presentationml/2006/main">
  <p:tag name="REFSHAPE" val="-1913197820"/>
</p:tagLst>
</file>

<file path=ppt/tags/tag633.xml><?xml version="1.0" encoding="utf-8"?>
<p:tagLst xmlns:p="http://schemas.openxmlformats.org/presentationml/2006/main">
  <p:tag name="REFSHAPE" val="-1913200132"/>
</p:tagLst>
</file>

<file path=ppt/tags/tag63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35.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636.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637.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38.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39.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641.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42.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43.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644.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645.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46.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47.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64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5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5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5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9.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6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6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6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6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6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7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8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82.xml><?xml version="1.0" encoding="utf-8"?>
<p:tagLst xmlns:p="http://schemas.openxmlformats.org/presentationml/2006/main">
  <p:tag name="REFSHAPE" val="-1913197956"/>
</p:tagLst>
</file>

<file path=ppt/tags/tag683.xml><?xml version="1.0" encoding="utf-8"?>
<p:tagLst xmlns:p="http://schemas.openxmlformats.org/presentationml/2006/main">
  <p:tag name="REFSHAPE" val="-1913197820"/>
</p:tagLst>
</file>

<file path=ppt/tags/tag684.xml><?xml version="1.0" encoding="utf-8"?>
<p:tagLst xmlns:p="http://schemas.openxmlformats.org/presentationml/2006/main">
  <p:tag name="REFSHAPE" val="-1913200132"/>
</p:tagLst>
</file>

<file path=ppt/tags/tag68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86.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687.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688.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89.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691.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692.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93.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94.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695.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696.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697.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698.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705.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706.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707.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11.xml><?xml version="1.0" encoding="utf-8"?>
<p:tagLst xmlns:p="http://schemas.openxmlformats.org/presentationml/2006/main">
  <p:tag name="REFSHAPE" val="-1913197956"/>
</p:tagLst>
</file>

<file path=ppt/tags/tag712.xml><?xml version="1.0" encoding="utf-8"?>
<p:tagLst xmlns:p="http://schemas.openxmlformats.org/presentationml/2006/main">
  <p:tag name="REFSHAPE" val="-1913197820"/>
</p:tagLst>
</file>

<file path=ppt/tags/tag713.xml><?xml version="1.0" encoding="utf-8"?>
<p:tagLst xmlns:p="http://schemas.openxmlformats.org/presentationml/2006/main">
  <p:tag name="REFSHAPE" val="-1913200132"/>
</p:tagLst>
</file>

<file path=ppt/tags/tag71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15.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716.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717.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718.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719.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0.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721.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722.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723.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724.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725.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726.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727.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72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72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73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732.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733.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3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735.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3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37.xml><?xml version="1.0" encoding="utf-8"?>
<p:tagLst xmlns:p="http://schemas.openxmlformats.org/presentationml/2006/main">
  <p:tag name="KSO_WM_UNIT_TEXT_PART_ID_V2" val="d-1-1"/>
  <p:tag name="KSO_WM_UNIT_PRESET_TEXT" val="点击此处添加正文，文字是您思想的提炼，为了演示发布的良好效果，请言简意赅的阐述您的观点。&#13;您的正文已经经简明扼要，字字珠玑，但信息却千丝万缕、错综复杂，需要用更多的文字来表述；"/>
  <p:tag name="KSO_WM_UNIT_NOCLEAR" val="0"/>
  <p:tag name="KSO_WM_UNIT_VALUE" val="126"/>
  <p:tag name="KSO_WM_UNIT_HIGHLIGHT" val="0"/>
  <p:tag name="KSO_WM_UNIT_COMPATIBLE" val="0"/>
  <p:tag name="KSO_WM_UNIT_DIAGRAM_ISNUMVISUAL" val="0"/>
  <p:tag name="KSO_WM_UNIT_DIAGRAM_ISREFERUNIT" val="0"/>
  <p:tag name="KSO_WM_UNIT_TYPE" val="h_f"/>
  <p:tag name="KSO_WM_UNIT_INDEX" val="1_1"/>
  <p:tag name="KSO_WM_UNIT_ID" val="diagram20198635_1*h_f*1_1"/>
  <p:tag name="KSO_WM_TEMPLATE_CATEGORY" val="diagram"/>
  <p:tag name="KSO_WM_TEMPLATE_INDEX" val="20198635"/>
  <p:tag name="KSO_WM_UNIT_LAYERLEVEL" val="1_1"/>
  <p:tag name="KSO_WM_TAG_VERSION" val="1.0"/>
  <p:tag name="KSO_WM_BEAUTIFY_FLAG" val="#wm#"/>
</p:tagLst>
</file>

<file path=ppt/tags/tag7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305_5*l_h_i*1_1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7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305_5*l_h_i*1_1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305_5*l_h_i*1_1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305_5*l_h_i*1_1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7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305_5*l_h_i*1_1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743.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305_5*l_h_f*1_1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7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305_5*l_h_i*1_2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7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305_5*l_h_i*1_2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7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305_5*l_h_i*1_2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305_5*l_h_i*1_2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7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305_5*l_h_i*1_2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749.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305_5*l_h_f*1_2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305_5*l_h_i*1_3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7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305_5*l_h_i*1_3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7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305_5*l_h_i*1_3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7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305_5*l_h_i*1_3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7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305_5*l_h_i*1_3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755.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305_5*l_h_f*1_3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7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305_5*l_h_i*1_4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7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305_5*l_h_i*1_4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7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305_5*l_h_i*1_4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7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305_5*l_h_i*1_4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305_5*l_h_i*1_4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761.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305_5*l_h_f*1_4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7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305_5*l_h_i*1_5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7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305_5*l_h_i*1_5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7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305_5*l_h_i*1_5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7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305_5*l_h_i*1_5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305_5*l_h_i*1_5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767.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305_5*l_h_f*1_5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768.xml><?xml version="1.0" encoding="utf-8"?>
<p:tagLst xmlns:p="http://schemas.openxmlformats.org/presentationml/2006/main">
  <p:tag name="KSO_WM_BEAUTIFY_FLAG" val="#wm#"/>
  <p:tag name="KSO_WM_TEMPLATE_CATEGORY" val="custom"/>
  <p:tag name="KSO_WM_TEMPLATE_INDEX" val="20191204"/>
  <p:tag name="KSO_WM_SLIDE_ITEM_CNT" val="5"/>
  <p:tag name="KSO_WM_SPECIAL_SOURCE" val="bdnull"/>
</p:tagLst>
</file>

<file path=ppt/tags/tag76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7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7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7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7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7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7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7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7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7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78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8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8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8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8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8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8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8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8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9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92.xml><?xml version="1.0" encoding="utf-8"?>
<p:tagLst xmlns:p="http://schemas.openxmlformats.org/presentationml/2006/main">
  <p:tag name="REFSHAPE" val="159930420"/>
</p:tagLst>
</file>

<file path=ppt/tags/tag793.xml><?xml version="1.0" encoding="utf-8"?>
<p:tagLst xmlns:p="http://schemas.openxmlformats.org/presentationml/2006/main">
  <p:tag name="REFSHAPE" val="159934500"/>
</p:tagLst>
</file>

<file path=ppt/tags/tag794.xml><?xml version="1.0" encoding="utf-8"?>
<p:tagLst xmlns:p="http://schemas.openxmlformats.org/presentationml/2006/main">
  <p:tag name="REFSHAPE" val="159933276"/>
</p:tagLst>
</file>

<file path=ppt/tags/tag795.xml><?xml version="1.0" encoding="utf-8"?>
<p:tagLst xmlns:p="http://schemas.openxmlformats.org/presentationml/2006/main">
  <p:tag name="KSO_WM_UNIT_PRESET_TEXT" val="点击此处添加正文，文字是您思想的提炼，为了最终呈现发布的良好效果，请尽量言简意赅的阐述观点，并根据需要酌情增减文字。&#13;您的正文已经字字珠玑，但信息却错综复杂，需要更多的文字来表述；但请您尽量提炼思想的精髓，否则容易造成观者的阅读压力，适得其反。&#13;正如我们都希望改变世界，希望给别人带去光明，但更多的时候我们只需要播下一颗种子，自然有微风吹拂，阳光普照，雨露滋养。恰如其分的表达观点，往往可以事半功倍。&#13;为了能让您有更直观的字数感受，并进一步方便使用，我们为您标注了最适合的位置。您输入的文字到这里时，就是最佳视觉效果，请您务必注意。"/>
  <p:tag name="KSO_WM_UNIT_TEXT_PART_ID" val="3-d"/>
  <p:tag name="KSO_WM_UNIT_TEXT_PART_SIZE" val="254.64*644.5"/>
  <p:tag name="KSO_WM_UNIT_VALUE" val="390"/>
  <p:tag name="KSO_WM_UNIT_HIGHLIGHT" val="0"/>
  <p:tag name="KSO_WM_UNIT_COMPATIBLE" val="0"/>
  <p:tag name="KSO_WM_UNIT_DIAGRAM_ISNUMVISUAL" val="0"/>
  <p:tag name="KSO_WM_UNIT_DIAGRAM_ISREFERUNIT" val="0"/>
  <p:tag name="KSO_WM_UNIT_TYPE" val="f"/>
  <p:tag name="KSO_WM_UNIT_INDEX" val="1"/>
  <p:tag name="KSO_WM_UNIT_ID" val="diagram20192898_1*f*1"/>
  <p:tag name="KSO_WM_TEMPLATE_CATEGORY" val="diagram"/>
  <p:tag name="KSO_WM_TEMPLATE_INDEX" val="20192898"/>
  <p:tag name="KSO_WM_UNIT_LAYERLEVEL" val="1"/>
  <p:tag name="KSO_WM_TAG_VERSION" val="1.0"/>
  <p:tag name="KSO_WM_BEAUTIFY_FLAG" val="#wm#"/>
  <p:tag name="KSO_WM_UNIT_COLOR_SCHEME_SHAPE_ID" val="12"/>
  <p:tag name="KSO_WM_UNIT_COLOR_SCHEME_PARENT_PAGE" val="0_1"/>
  <p:tag name="KSO_WM_UNIT_ADJUSTLAYOUT_ID" val="12"/>
  <p:tag name="KSO_WM_UNIT_TEXT_PART_ID_V2" val="d-3-1"/>
</p:tagLst>
</file>

<file path=ppt/tags/tag79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INE_FORE_SCHEMECOLOR_INDEX" val="5"/>
  <p:tag name="KSO_WM_UNIT_LINE_FILL_TYPE" val="2"/>
  <p:tag name="KSO_WM_UNIT_USESOURCEFORMAT_APPLY" val="1"/>
  <p:tag name="KSO_WM_UNIT_DIAGRAM_SCHEMECOLOR_ID" val="0"/>
</p:tagLst>
</file>

<file path=ppt/tags/tag79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0"/>
</p:tagLst>
</file>

<file path=ppt/tags/tag79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0"/>
</p:tagLst>
</file>

<file path=ppt/tags/tag79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0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INE_FORE_SCHEMECOLOR_INDEX" val="6"/>
  <p:tag name="KSO_WM_UNIT_LINE_FILL_TYPE" val="2"/>
  <p:tag name="KSO_WM_UNIT_USESOURCEFORMAT_APPLY" val="1"/>
  <p:tag name="KSO_WM_UNIT_DIAGRAM_SCHEMECOLOR_ID" val="0"/>
</p:tagLst>
</file>

<file path=ppt/tags/tag80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0"/>
</p:tagLst>
</file>

<file path=ppt/tags/tag80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0"/>
</p:tagLst>
</file>

<file path=ppt/tags/tag80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0"/>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0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0"/>
</p:tagLst>
</file>

<file path=ppt/tags/tag80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0"/>
</p:tagLst>
</file>

<file path=ppt/tags/tag80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0"/>
</p:tagLst>
</file>

<file path=ppt/tags/tag80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0"/>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1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0"/>
</p:tagLst>
</file>

<file path=ppt/tags/tag81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0"/>
</p:tagLst>
</file>

<file path=ppt/tags/tag81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0"/>
</p:tagLst>
</file>

<file path=ppt/tags/tag81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0"/>
</p:tagLst>
</file>

<file path=ppt/tags/tag8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1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LINE_FORE_SCHEMECOLOR_INDEX" val="8"/>
  <p:tag name="KSO_WM_UNIT_LINE_FILL_TYPE" val="2"/>
  <p:tag name="KSO_WM_UNIT_USESOURCEFORMAT_APPLY" val="1"/>
  <p:tag name="KSO_WM_UNIT_DIAGRAM_SCHEMECOLOR_ID" val="0"/>
</p:tagLst>
</file>

<file path=ppt/tags/tag81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 name="KSO_WM_UNIT_DIAGRAM_SCHEMECOLOR_ID" val="0"/>
</p:tagLst>
</file>

<file path=ppt/tags/tag81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 name="KSO_WM_UNIT_DIAGRAM_SCHEMECOLOR_ID" val="0"/>
</p:tagLst>
</file>

<file path=ppt/tags/tag81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0"/>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4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4_1"/>
  <p:tag name="KSO_WM_UNIT_PRESET_TEXT" val="单击此处添加文本"/>
  <p:tag name="KSO_WM_UNIT_TEXT_FILL_FORE_SCHEMECOLOR_INDEX" val="13"/>
  <p:tag name="KSO_WM_UNIT_TEXT_FILL_TYPE" val="1"/>
  <p:tag name="KSO_WM_UNIT_USESOURCEFORMAT_APPLY" val="1"/>
  <p:tag name="KSO_WM_UNIT_DIAGRAM_SCHEMECOLOR_ID" val="0"/>
</p:tagLst>
</file>

<file path=ppt/tags/tag82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22.xml><?xml version="1.0" encoding="utf-8"?>
<p:tagLst xmlns:p="http://schemas.openxmlformats.org/presentationml/2006/main">
  <p:tag name="KSO_WM_UNIT_COLOR_SCHEME_SHAPE_ID" val="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985_3*m_h_i*1_1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23.xml><?xml version="1.0" encoding="utf-8"?>
<p:tagLst xmlns:p="http://schemas.openxmlformats.org/presentationml/2006/main">
  <p:tag name="KSO_WM_UNIT_COLOR_SCHEME_SHAPE_ID" val="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1985_3*m_h_i*1_1_2"/>
  <p:tag name="KSO_WM_TEMPLATE_CATEGORY" val="diagram"/>
  <p:tag name="KSO_WM_TEMPLATE_INDEX" val="2019198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4"/>
</p:tagLst>
</file>

<file path=ppt/tags/tag824.xml><?xml version="1.0" encoding="utf-8"?>
<p:tagLst xmlns:p="http://schemas.openxmlformats.org/presentationml/2006/main">
  <p:tag name="KSO_WM_UNIT_COLOR_SCHEME_SHAPE_ID" val="29"/>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1985_3*m_h_a*1_1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825.xml><?xml version="1.0" encoding="utf-8"?>
<p:tagLst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826.xml><?xml version="1.0" encoding="utf-8"?>
<p:tagLst xmlns:p="http://schemas.openxmlformats.org/presentationml/2006/main">
  <p:tag name="KSO_WM_UNIT_COLOR_SCHEME_SHAPE_ID" val="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985_3*m_h_i*1_1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827.xml><?xml version="1.0" encoding="utf-8"?>
<p:tagLst xmlns:p="http://schemas.openxmlformats.org/presentationml/2006/main">
  <p:tag name="KSO_WM_UNIT_COLOR_SCHEME_SHAPE_ID" val="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191985_3*m_h_i*1_1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28.xml><?xml version="1.0" encoding="utf-8"?>
<p:tagLst xmlns:p="http://schemas.openxmlformats.org/presentationml/2006/main">
  <p:tag name="KSO_WM_UNIT_COLOR_SCHEME_SHAPE_ID" val="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1985_3*m_h_i*1_2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29.xml><?xml version="1.0" encoding="utf-8"?>
<p:tagLst xmlns:p="http://schemas.openxmlformats.org/presentationml/2006/main">
  <p:tag name="KSO_WM_UNIT_COLOR_SCHEME_SHAPE_ID" val="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1985_3*m_h_i*1_2_2"/>
  <p:tag name="KSO_WM_TEMPLATE_CATEGORY" val="diagram"/>
  <p:tag name="KSO_WM_TEMPLATE_INDEX" val="2019198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4"/>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0.xml><?xml version="1.0" encoding="utf-8"?>
<p:tagLst xmlns:p="http://schemas.openxmlformats.org/presentationml/2006/main">
  <p:tag name="KSO_WM_UNIT_COLOR_SCHEME_SHAPE_ID" val="32"/>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1985_3*m_h_a*1_2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831.xml><?xml version="1.0" encoding="utf-8"?>
<p:tagLst xmlns:p="http://schemas.openxmlformats.org/presentationml/2006/main">
  <p:tag name="KSO_WM_UNIT_COLOR_SCHEME_SHAPE_ID" val="47"/>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3*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832.xml><?xml version="1.0" encoding="utf-8"?>
<p:tagLst xmlns:p="http://schemas.openxmlformats.org/presentationml/2006/main">
  <p:tag name="KSO_WM_UNIT_COLOR_SCHEME_SHAPE_ID" val="8"/>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91985_3*m_h_i*1_2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833.xml><?xml version="1.0" encoding="utf-8"?>
<p:tagLst xmlns:p="http://schemas.openxmlformats.org/presentationml/2006/main">
  <p:tag name="KSO_WM_UNIT_COLOR_SCHEME_SHAPE_ID" val="9"/>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191985_3*m_h_i*1_2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34.xml><?xml version="1.0" encoding="utf-8"?>
<p:tagLst xmlns:p="http://schemas.openxmlformats.org/presentationml/2006/main">
  <p:tag name="KSO_WM_UNIT_COLOR_SCHEME_SHAPE_ID" val="11"/>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1985_3*m_h_i*1_3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35.xml><?xml version="1.0" encoding="utf-8"?>
<p:tagLst xmlns:p="http://schemas.openxmlformats.org/presentationml/2006/main">
  <p:tag name="KSO_WM_UNIT_COLOR_SCHEME_SHAPE_ID" val="10"/>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1985_3*m_h_i*1_3_2"/>
  <p:tag name="KSO_WM_TEMPLATE_CATEGORY" val="diagram"/>
  <p:tag name="KSO_WM_TEMPLATE_INDEX" val="2019198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4"/>
</p:tagLst>
</file>

<file path=ppt/tags/tag836.xml><?xml version="1.0" encoding="utf-8"?>
<p:tagLst xmlns:p="http://schemas.openxmlformats.org/presentationml/2006/main">
  <p:tag name="KSO_WM_UNIT_COLOR_SCHEME_SHAPE_ID" val="35"/>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1985_3*m_h_a*1_3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837.xml><?xml version="1.0" encoding="utf-8"?>
<p:tagLst xmlns:p="http://schemas.openxmlformats.org/presentationml/2006/main">
  <p:tag name="KSO_WM_UNIT_COLOR_SCHEME_SHAPE_ID" val="48"/>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1985_3*m_h_i*1_3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838.xml><?xml version="1.0" encoding="utf-8"?>
<p:tagLst xmlns:p="http://schemas.openxmlformats.org/presentationml/2006/main">
  <p:tag name="KSO_WM_UNIT_COLOR_SCHEME_SHAPE_ID" val="1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91985_3*m_h_i*1_3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839.xml><?xml version="1.0" encoding="utf-8"?>
<p:tagLst xmlns:p="http://schemas.openxmlformats.org/presentationml/2006/main">
  <p:tag name="KSO_WM_UNIT_COLOR_SCHEME_SHAPE_ID" val="1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191985_3*m_h_i*1_3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0.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1985_3*m_h_i*1_4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41.xml><?xml version="1.0" encoding="utf-8"?>
<p:tagLst xmlns:p="http://schemas.openxmlformats.org/presentationml/2006/main">
  <p:tag name="KSO_WM_UNIT_COLOR_SCHEME_SHAPE_ID" val="1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1985_3*m_h_i*1_4_2"/>
  <p:tag name="KSO_WM_TEMPLATE_CATEGORY" val="diagram"/>
  <p:tag name="KSO_WM_TEMPLATE_INDEX" val="2019198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4"/>
</p:tagLst>
</file>

<file path=ppt/tags/tag842.xml><?xml version="1.0" encoding="utf-8"?>
<p:tagLst xmlns:p="http://schemas.openxmlformats.org/presentationml/2006/main">
  <p:tag name="KSO_WM_UNIT_COLOR_SCHEME_SHAPE_ID" val="38"/>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1985_3*m_h_a*1_4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843.xml><?xml version="1.0" encoding="utf-8"?>
<p:tagLst xmlns:p="http://schemas.openxmlformats.org/presentationml/2006/main">
  <p:tag name="KSO_WM_UNIT_COLOR_SCHEME_SHAPE_ID" val="49"/>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91985_3*m_h_i*1_4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844.xml><?xml version="1.0" encoding="utf-8"?>
<p:tagLst xmlns:p="http://schemas.openxmlformats.org/presentationml/2006/main">
  <p:tag name="KSO_WM_UNIT_COLOR_SCHEME_SHAPE_ID" val="1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191985_3*m_h_i*1_4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845.xml><?xml version="1.0" encoding="utf-8"?>
<p:tagLst xmlns:p="http://schemas.openxmlformats.org/presentationml/2006/main">
  <p:tag name="KSO_WM_UNIT_COLOR_SCHEME_SHAPE_ID" val="1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191985_3*m_h_i*1_4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46.xml><?xml version="1.0" encoding="utf-8"?>
<p:tagLst xmlns:p="http://schemas.openxmlformats.org/presentationml/2006/main">
  <p:tag name="KSO_WM_UNIT_PRESET_TEXT" val="点击此处添加正文，文字是您思想的提炼，为了最终呈现发布的良好效果，请尽量言简意赅的阐述观点，并根据需要酌情增减文字。&#13;您的正文已经字字珠玑，但信息却错综复杂，需要更多的文字来表述；但请您尽量提炼思想的精髓，否则容易造成观者的阅读压力，适得其反。&#13;正如我们都希望改变世界，希望给别人带去光明，但更多的时候我们只需要播下一颗种子，自然有微风吹拂，阳光普照，雨露滋养。恰如其分的表达观点，往往可以事半功倍。&#13;为了能让您有更直观的字数感受，并进一步方便使用，我们为您标注了最适合的位置。您输入的文字到这里时，就是最佳视觉效果，请您务必注意。"/>
  <p:tag name="KSO_WM_UNIT_TEXT_PART_ID" val="3-d"/>
  <p:tag name="KSO_WM_UNIT_TEXT_PART_SIZE" val="254.64*644.5"/>
  <p:tag name="KSO_WM_UNIT_VALUE" val="390"/>
  <p:tag name="KSO_WM_UNIT_HIGHLIGHT" val="0"/>
  <p:tag name="KSO_WM_UNIT_COMPATIBLE" val="0"/>
  <p:tag name="KSO_WM_UNIT_DIAGRAM_ISNUMVISUAL" val="0"/>
  <p:tag name="KSO_WM_UNIT_DIAGRAM_ISREFERUNIT" val="0"/>
  <p:tag name="KSO_WM_UNIT_TYPE" val="f"/>
  <p:tag name="KSO_WM_UNIT_INDEX" val="1"/>
  <p:tag name="KSO_WM_UNIT_ID" val="diagram20192898_1*f*1"/>
  <p:tag name="KSO_WM_TEMPLATE_CATEGORY" val="diagram"/>
  <p:tag name="KSO_WM_TEMPLATE_INDEX" val="20192898"/>
  <p:tag name="KSO_WM_UNIT_LAYERLEVEL" val="1"/>
  <p:tag name="KSO_WM_TAG_VERSION" val="1.0"/>
  <p:tag name="KSO_WM_BEAUTIFY_FLAG" val="#wm#"/>
  <p:tag name="KSO_WM_UNIT_COLOR_SCHEME_SHAPE_ID" val="12"/>
  <p:tag name="KSO_WM_UNIT_COLOR_SCHEME_PARENT_PAGE" val="0_1"/>
  <p:tag name="KSO_WM_UNIT_ADJUSTLAYOUT_ID" val="12"/>
  <p:tag name="KSO_WM_UNIT_TEXT_PART_ID_V2" val="d-3-1"/>
</p:tagLst>
</file>

<file path=ppt/tags/tag847.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84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4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5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5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5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5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5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5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5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5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861.xml><?xml version="1.0" encoding="utf-8"?>
<p:tagLst xmlns:p="http://schemas.openxmlformats.org/presentationml/2006/main">
  <p:tag name="KSO_WM_UNIT_DIAGRAM_MODELTYPE" val="stripeEnum"/>
  <p:tag name="KSO_WM_UNIT_ISCONTENTSTITLE" val="0"/>
  <p:tag name="KSO_WM_UNIT_PRESET_TEXT" val="01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1_1"/>
  <p:tag name="KSO_WM_UNIT_ID" val="diagram20201612_1*h_a*1_1"/>
  <p:tag name="KSO_WM_TEMPLATE_CATEGORY" val="diagram"/>
  <p:tag name="KSO_WM_TEMPLATE_INDEX" val="20201612"/>
  <p:tag name="KSO_WM_UNIT_LAYERLEVEL" val="1_1"/>
  <p:tag name="KSO_WM_TAG_VERSION" val="1.0"/>
  <p:tag name="KSO_WM_BEAUTIFY_FLAG" val="#wm#"/>
</p:tagLst>
</file>

<file path=ppt/tags/tag862.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86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864.xml><?xml version="1.0" encoding="utf-8"?>
<p:tagLst xmlns:p="http://schemas.openxmlformats.org/presentationml/2006/main">
  <p:tag name="KSO_WM_UNIT_DIAGRAM_MODELTYPE" val="stripeEnum"/>
  <p:tag name="KSO_WM_UNIT_ISCONTENTSTITLE" val="0"/>
  <p:tag name="KSO_WM_UNIT_PRESET_TEXT" val="02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2_1"/>
  <p:tag name="KSO_WM_UNIT_ID" val="diagram20201612_1*h_a*2_1"/>
  <p:tag name="KSO_WM_TEMPLATE_CATEGORY" val="diagram"/>
  <p:tag name="KSO_WM_TEMPLATE_INDEX" val="20201612"/>
  <p:tag name="KSO_WM_UNIT_LAYERLEVEL" val="1_1"/>
  <p:tag name="KSO_WM_TAG_VERSION" val="1.0"/>
  <p:tag name="KSO_WM_BEAUTIFY_FLAG" val="#wm#"/>
</p:tagLst>
</file>

<file path=ppt/tags/tag865.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866.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86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868.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86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7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87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872.xml><?xml version="1.0" encoding="utf-8"?>
<p:tagLst xmlns:p="http://schemas.openxmlformats.org/presentationml/2006/main">
  <p:tag name="KSO_WM_UNIT_DIAGRAM_MODELTYPE" val="stripeEnum"/>
  <p:tag name="KSO_WM_UNIT_ISCONTENTSTITLE" val="0"/>
  <p:tag name="KSO_WM_UNIT_PRESET_TEXT" val="01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1_1"/>
  <p:tag name="KSO_WM_UNIT_ID" val="diagram20201612_1*h_a*1_1"/>
  <p:tag name="KSO_WM_TEMPLATE_CATEGORY" val="diagram"/>
  <p:tag name="KSO_WM_TEMPLATE_INDEX" val="20201612"/>
  <p:tag name="KSO_WM_UNIT_LAYERLEVEL" val="1_1"/>
  <p:tag name="KSO_WM_TAG_VERSION" val="1.0"/>
  <p:tag name="KSO_WM_BEAUTIFY_FLAG" val="#wm#"/>
</p:tagLst>
</file>

<file path=ppt/tags/tag873.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87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875.xml><?xml version="1.0" encoding="utf-8"?>
<p:tagLst xmlns:p="http://schemas.openxmlformats.org/presentationml/2006/main">
  <p:tag name="KSO_WM_UNIT_DIAGRAM_MODELTYPE" val="stripeEnum"/>
  <p:tag name="KSO_WM_UNIT_ISCONTENTSTITLE" val="0"/>
  <p:tag name="KSO_WM_UNIT_PRESET_TEXT" val="02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2_1"/>
  <p:tag name="KSO_WM_UNIT_ID" val="diagram20201612_1*h_a*2_1"/>
  <p:tag name="KSO_WM_TEMPLATE_CATEGORY" val="diagram"/>
  <p:tag name="KSO_WM_TEMPLATE_INDEX" val="20201612"/>
  <p:tag name="KSO_WM_UNIT_LAYERLEVEL" val="1_1"/>
  <p:tag name="KSO_WM_TAG_VERSION" val="1.0"/>
  <p:tag name="KSO_WM_BEAUTIFY_FLAG" val="#wm#"/>
</p:tagLst>
</file>

<file path=ppt/tags/tag876.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877.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87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879.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8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8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8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8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8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8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8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8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8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9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9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893.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894.xml><?xml version="1.0" encoding="utf-8"?>
<p:tagLst xmlns:p="http://schemas.openxmlformats.org/presentationml/2006/main">
  <p:tag name="KSO_WM_UNIT_COLOR_SCHEME_SHAPE_ID" val="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985_3*m_h_i*1_1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895.xml><?xml version="1.0" encoding="utf-8"?>
<p:tagLst xmlns:p="http://schemas.openxmlformats.org/presentationml/2006/main">
  <p:tag name="KSO_WM_UNIT_COLOR_SCHEME_SHAPE_ID" val="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1985_3*m_h_i*1_1_2"/>
  <p:tag name="KSO_WM_TEMPLATE_CATEGORY" val="diagram"/>
  <p:tag name="KSO_WM_TEMPLATE_INDEX" val="2019198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4"/>
</p:tagLst>
</file>

<file path=ppt/tags/tag896.xml><?xml version="1.0" encoding="utf-8"?>
<p:tagLst xmlns:p="http://schemas.openxmlformats.org/presentationml/2006/main">
  <p:tag name="KSO_WM_UNIT_COLOR_SCHEME_SHAPE_ID" val="29"/>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1985_3*m_h_a*1_1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897.xml><?xml version="1.0" encoding="utf-8"?>
<p:tagLst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898.xml><?xml version="1.0" encoding="utf-8"?>
<p:tagLst xmlns:p="http://schemas.openxmlformats.org/presentationml/2006/main">
  <p:tag name="KSO_WM_UNIT_COLOR_SCHEME_SHAPE_ID" val="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985_3*m_h_i*1_1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899.xml><?xml version="1.0" encoding="utf-8"?>
<p:tagLst xmlns:p="http://schemas.openxmlformats.org/presentationml/2006/main">
  <p:tag name="KSO_WM_UNIT_COLOR_SCHEME_SHAPE_ID" val="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191985_3*m_h_i*1_1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00.xml><?xml version="1.0" encoding="utf-8"?>
<p:tagLst xmlns:p="http://schemas.openxmlformats.org/presentationml/2006/main">
  <p:tag name="KSO_WM_UNIT_COLOR_SCHEME_SHAPE_ID" val="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1985_3*m_h_i*1_2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901.xml><?xml version="1.0" encoding="utf-8"?>
<p:tagLst xmlns:p="http://schemas.openxmlformats.org/presentationml/2006/main">
  <p:tag name="KSO_WM_UNIT_COLOR_SCHEME_SHAPE_ID" val="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1985_3*m_h_i*1_2_2"/>
  <p:tag name="KSO_WM_TEMPLATE_CATEGORY" val="diagram"/>
  <p:tag name="KSO_WM_TEMPLATE_INDEX" val="2019198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4"/>
</p:tagLst>
</file>

<file path=ppt/tags/tag902.xml><?xml version="1.0" encoding="utf-8"?>
<p:tagLst xmlns:p="http://schemas.openxmlformats.org/presentationml/2006/main">
  <p:tag name="KSO_WM_UNIT_COLOR_SCHEME_SHAPE_ID" val="32"/>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1985_3*m_h_a*1_2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903.xml><?xml version="1.0" encoding="utf-8"?>
<p:tagLst xmlns:p="http://schemas.openxmlformats.org/presentationml/2006/main">
  <p:tag name="KSO_WM_UNIT_COLOR_SCHEME_SHAPE_ID" val="47"/>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3*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904.xml><?xml version="1.0" encoding="utf-8"?>
<p:tagLst xmlns:p="http://schemas.openxmlformats.org/presentationml/2006/main">
  <p:tag name="KSO_WM_UNIT_COLOR_SCHEME_SHAPE_ID" val="8"/>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91985_3*m_h_i*1_2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905.xml><?xml version="1.0" encoding="utf-8"?>
<p:tagLst xmlns:p="http://schemas.openxmlformats.org/presentationml/2006/main">
  <p:tag name="KSO_WM_UNIT_COLOR_SCHEME_SHAPE_ID" val="9"/>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191985_3*m_h_i*1_2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906.xml><?xml version="1.0" encoding="utf-8"?>
<p:tagLst xmlns:p="http://schemas.openxmlformats.org/presentationml/2006/main">
  <p:tag name="KSO_WM_UNIT_COLOR_SCHEME_SHAPE_ID" val="11"/>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1985_3*m_h_i*1_3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907.xml><?xml version="1.0" encoding="utf-8"?>
<p:tagLst xmlns:p="http://schemas.openxmlformats.org/presentationml/2006/main">
  <p:tag name="KSO_WM_UNIT_COLOR_SCHEME_SHAPE_ID" val="10"/>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1985_3*m_h_i*1_3_2"/>
  <p:tag name="KSO_WM_TEMPLATE_CATEGORY" val="diagram"/>
  <p:tag name="KSO_WM_TEMPLATE_INDEX" val="2019198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4"/>
</p:tagLst>
</file>

<file path=ppt/tags/tag908.xml><?xml version="1.0" encoding="utf-8"?>
<p:tagLst xmlns:p="http://schemas.openxmlformats.org/presentationml/2006/main">
  <p:tag name="KSO_WM_UNIT_COLOR_SCHEME_SHAPE_ID" val="35"/>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1985_3*m_h_a*1_3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909.xml><?xml version="1.0" encoding="utf-8"?>
<p:tagLst xmlns:p="http://schemas.openxmlformats.org/presentationml/2006/main">
  <p:tag name="KSO_WM_UNIT_COLOR_SCHEME_SHAPE_ID" val="1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91985_3*m_h_i*1_3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UNIT_COLOR_SCHEME_SHAPE_ID" val="1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191985_3*m_h_i*1_3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911.xml><?xml version="1.0" encoding="utf-8"?>
<p:tagLst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1985_3*m_h_i*1_4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912.xml><?xml version="1.0" encoding="utf-8"?>
<p:tagLst xmlns:p="http://schemas.openxmlformats.org/presentationml/2006/main">
  <p:tag name="KSO_WM_UNIT_COLOR_SCHEME_SHAPE_ID" val="1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1985_3*m_h_i*1_4_2"/>
  <p:tag name="KSO_WM_TEMPLATE_CATEGORY" val="diagram"/>
  <p:tag name="KSO_WM_TEMPLATE_INDEX" val="2019198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4"/>
</p:tagLst>
</file>

<file path=ppt/tags/tag913.xml><?xml version="1.0" encoding="utf-8"?>
<p:tagLst xmlns:p="http://schemas.openxmlformats.org/presentationml/2006/main">
  <p:tag name="KSO_WM_UNIT_COLOR_SCHEME_SHAPE_ID" val="38"/>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1985_3*m_h_a*1_4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4"/>
</p:tagLst>
</file>

<file path=ppt/tags/tag914.xml><?xml version="1.0" encoding="utf-8"?>
<p:tagLst xmlns:p="http://schemas.openxmlformats.org/presentationml/2006/main">
  <p:tag name="KSO_WM_UNIT_COLOR_SCHEME_SHAPE_ID" val="1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191985_3*m_h_i*1_4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4"/>
</p:tagLst>
</file>

<file path=ppt/tags/tag915.xml><?xml version="1.0" encoding="utf-8"?>
<p:tagLst xmlns:p="http://schemas.openxmlformats.org/presentationml/2006/main">
  <p:tag name="KSO_WM_UNIT_COLOR_SCHEME_SHAPE_ID" val="1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191985_3*m_h_i*1_4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4"/>
</p:tagLst>
</file>

<file path=ppt/tags/tag916.xml><?xml version="1.0" encoding="utf-8"?>
<p:tagLst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917.xml><?xml version="1.0" encoding="utf-8"?>
<p:tagLst xmlns:p="http://schemas.openxmlformats.org/presentationml/2006/main">
  <p:tag name="KSO_WM_UNIT_COLOR_SCHEME_SHAPE_ID" val="47"/>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3*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4"/>
</p:tagLst>
</file>

<file path=ppt/tags/tag918.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925.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926.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927.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3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3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3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3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3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3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3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3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3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4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42.xml><?xml version="1.0" encoding="utf-8"?>
<p:tagLst xmlns:p="http://schemas.openxmlformats.org/presentationml/2006/main">
  <p:tag name="KSO_WM_UNIT_TEXTBOXSTYLE_SHAPETYPE" val="0"/>
  <p:tag name="KSO_WM_UNIT_TEXTBOXSTYLE_TEMPLATETYPE" val="1"/>
  <p:tag name="KSO_WM_UNIT_PRESET_TEXT" val="点击此处添加正文：&#13;您的正文已经经简明扼要，字字珠玑。但信息却千丝万缕、错综复杂。&#13;您的正文已经经简明扼要，字字珠玑。但信息却千丝万缕、错综复杂。&#13;您的正文已经经简明扼要，字字珠玑。但信息却千丝万缕、错综复杂。&#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158*f*1"/>
  <p:tag name="KSO_WM_TEMPLATE_CATEGORY" val="mixed"/>
  <p:tag name="KSO_WM_TEMPLATE_INDEX" val="20201907"/>
  <p:tag name="KSO_WM_UNIT_LAYERLEVEL" val="1"/>
  <p:tag name="KSO_WM_TAG_VERSION" val="1.0"/>
  <p:tag name="KSO_WM_BEAUTIFY_FLAG" val="#wm#"/>
  <p:tag name="KSO_WM_UNIT_TEXTBOXSTYLE_GUID" val="{e4e1373a-c21d-487c-8c4b-672659cc308c}"/>
  <p:tag name="KSO_WM_UNIT_TEXTBOXSTYLE_TEMPLATEID" val="3134197"/>
  <p:tag name="KSO_WM_UNIT_TEXTBOXSTYLE_TYPE" val="9"/>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20201495_3*m_h_i*1_6_1"/>
  <p:tag name="KSO_WM_TEMPLATE_CATEGORY" val="diagram"/>
  <p:tag name="KSO_WM_TEMPLATE_INDEX" val="20201495"/>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944.xml><?xml version="1.0" encoding="utf-8"?>
<p:tagLst xmlns:p="http://schemas.openxmlformats.org/presentationml/2006/main">
  <p:tag name="KSO_WM_UNIT_ISCONTENTSTITLE" val="0"/>
  <p:tag name="KSO_WM_UNIT_PRESET_TEXT" val="2020.01"/>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6_1"/>
  <p:tag name="KSO_WM_UNIT_ID" val="diagram20201495_3*m_h_a*1_6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1495_3*m_h_i*1_1_1"/>
  <p:tag name="KSO_WM_TEMPLATE_CATEGORY" val="diagram"/>
  <p:tag name="KSO_WM_TEMPLATE_INDEX" val="20201495"/>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946.xml><?xml version="1.0" encoding="utf-8"?>
<p:tagLst xmlns:p="http://schemas.openxmlformats.org/presentationml/2006/main">
  <p:tag name="KSO_WM_UNIT_ISCONTENTSTITLE" val="0"/>
  <p:tag name="KSO_WM_UNIT_PRESET_TEXT" val="2019.07"/>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01495_3*m_h_a*1_1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1495_3*m_h_i*1_3_1"/>
  <p:tag name="KSO_WM_TEMPLATE_CATEGORY" val="diagram"/>
  <p:tag name="KSO_WM_TEMPLATE_INDEX" val="20201495"/>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948.xml><?xml version="1.0" encoding="utf-8"?>
<p:tagLst xmlns:p="http://schemas.openxmlformats.org/presentationml/2006/main">
  <p:tag name="KSO_WM_UNIT_ISCONTENTSTITLE" val="0"/>
  <p:tag name="KSO_WM_UNIT_PRESET_TEXT" val="2019.09"/>
  <p:tag name="KSO_WM_UNIT_NOCLEAR" val="0"/>
  <p:tag name="KSO_WM_UNIT_VALUE" val="4"/>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01495_3*m_h_a*1_3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201495_3*m_h_i*1_5_1"/>
  <p:tag name="KSO_WM_TEMPLATE_CATEGORY" val="diagram"/>
  <p:tag name="KSO_WM_TEMPLATE_INDEX" val="20201495"/>
  <p:tag name="KSO_WM_UNIT_LAYERLEVEL" val="1_1_1"/>
  <p:tag name="KSO_WM_TAG_VERSION" val="1.0"/>
  <p:tag name="KSO_WM_BEAUTIFY_FLAG" val="#wm#"/>
  <p:tag name="KSO_WM_UNIT_FILL_FORE_SCHEMECOLOR_INDEX" val="5"/>
  <p:tag name="KSO_WM_UNIT_FILL_TYPE" val="1"/>
  <p:tag name="KSO_WM_UNIT_USESOURCEFORMAT_APPLY"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0.xml><?xml version="1.0" encoding="utf-8"?>
<p:tagLst xmlns:p="http://schemas.openxmlformats.org/presentationml/2006/main">
  <p:tag name="KSO_WM_UNIT_ISCONTENTSTITLE" val="0"/>
  <p:tag name="KSO_WM_UNIT_PRESET_TEXT" val="2019.12"/>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201495_3*m_h_a*1_5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1495_3*m_h_i*1_2_1"/>
  <p:tag name="KSO_WM_TEMPLATE_CATEGORY" val="diagram"/>
  <p:tag name="KSO_WM_TEMPLATE_INDEX" val="20201495"/>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952.xml><?xml version="1.0" encoding="utf-8"?>
<p:tagLst xmlns:p="http://schemas.openxmlformats.org/presentationml/2006/main">
  <p:tag name="KSO_WM_UNIT_ISCONTENTSTITLE" val="0"/>
  <p:tag name="KSO_WM_UNIT_PRESET_TEXT" val="2019.08"/>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01495_3*m_h_a*1_2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1495_3*m_h_i*1_4_1"/>
  <p:tag name="KSO_WM_TEMPLATE_CATEGORY" val="diagram"/>
  <p:tag name="KSO_WM_TEMPLATE_INDEX" val="20201495"/>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954.xml><?xml version="1.0" encoding="utf-8"?>
<p:tagLst xmlns:p="http://schemas.openxmlformats.org/presentationml/2006/main">
  <p:tag name="KSO_WM_UNIT_ISCONTENTSTITLE" val="0"/>
  <p:tag name="KSO_WM_UNIT_PRESET_TEXT" val="2019.11"/>
  <p:tag name="KSO_WM_UNIT_NOCLEAR" val="0"/>
  <p:tag name="KSO_WM_UNIT_VALUE" val="4"/>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01495_3*m_h_a*1_4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55.xml><?xml version="1.0" encoding="utf-8"?>
<p:tagLst xmlns:p="http://schemas.openxmlformats.org/presentationml/2006/main">
  <p:tag name="KSO_WM_UNIT_PRESET_TEXT" val="单击此处添加文本具体内容"/>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1495_3*m_h_f*1_1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56.xml><?xml version="1.0" encoding="utf-8"?>
<p:tagLst xmlns:p="http://schemas.openxmlformats.org/presentationml/2006/main">
  <p:tag name="KSO_WM_UNIT_PRESET_TEXT" val="单击此处添加文本具体内容"/>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1495_3*m_h_f*1_2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57.xml><?xml version="1.0" encoding="utf-8"?>
<p:tagLst xmlns:p="http://schemas.openxmlformats.org/presentationml/2006/main">
  <p:tag name="KSO_WM_UNIT_PRESET_TEXT" val="单击此处添加文本具体内容"/>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01495_3*m_h_f*1_4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58.xml><?xml version="1.0" encoding="utf-8"?>
<p:tagLst xmlns:p="http://schemas.openxmlformats.org/presentationml/2006/main">
  <p:tag name="KSO_WM_UNIT_PRESET_TEXT" val="单击此处添加文本具体内容"/>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f"/>
  <p:tag name="KSO_WM_UNIT_INDEX" val="1_6_1"/>
  <p:tag name="KSO_WM_UNIT_ID" val="diagram20201495_3*m_h_f*1_6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59.xml><?xml version="1.0" encoding="utf-8"?>
<p:tagLst xmlns:p="http://schemas.openxmlformats.org/presentationml/2006/main">
  <p:tag name="KSO_WM_UNIT_PRESET_TEXT" val="单击此处添加文本具体内容"/>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1495_3*m_h_f*1_3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0.xml><?xml version="1.0" encoding="utf-8"?>
<p:tagLst xmlns:p="http://schemas.openxmlformats.org/presentationml/2006/main">
  <p:tag name="KSO_WM_UNIT_PRESET_TEXT" val="单击此处添加文本具体内容"/>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201495_3*m_h_f*1_5_1"/>
  <p:tag name="KSO_WM_TEMPLATE_CATEGORY" val="diagram"/>
  <p:tag name="KSO_WM_TEMPLATE_INDEX" val="20201495"/>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20201495_3*m_h_i*1_6_1"/>
  <p:tag name="KSO_WM_TEMPLATE_CATEGORY" val="diagram"/>
  <p:tag name="KSO_WM_TEMPLATE_INDEX" val="20201495"/>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1495_3*m_h_i*1_2_1"/>
  <p:tag name="KSO_WM_TEMPLATE_CATEGORY" val="diagram"/>
  <p:tag name="KSO_WM_TEMPLATE_INDEX" val="20201495"/>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1495_3*m_h_i*1_4_1"/>
  <p:tag name="KSO_WM_TEMPLATE_CATEGORY" val="diagram"/>
  <p:tag name="KSO_WM_TEMPLATE_INDEX" val="20201495"/>
  <p:tag name="KSO_WM_UNIT_LAYERLEVEL" val="1_1_1"/>
  <p:tag name="KSO_WM_TAG_VERSION" val="1.0"/>
  <p:tag name="KSO_WM_BEAUTIFY_FLAG" val="#wm#"/>
  <p:tag name="KSO_WM_UNIT_FILL_FORE_SCHEMECOLOR_INDEX" val="6"/>
  <p:tag name="KSO_WM_UNIT_FILL_TYPE" val="1"/>
  <p:tag name="KSO_WM_UNIT_USESOURCEFORMAT_APPLY" val="1"/>
</p:tagLst>
</file>

<file path=ppt/tags/tag964.xml><?xml version="1.0" encoding="utf-8"?>
<p:tagLst xmlns:p="http://schemas.openxmlformats.org/presentationml/2006/main">
  <p:tag name="REFSHAPE" val="154003012"/>
</p:tagLst>
</file>

<file path=ppt/tags/tag965.xml><?xml version="1.0" encoding="utf-8"?>
<p:tagLst xmlns:p="http://schemas.openxmlformats.org/presentationml/2006/main">
  <p:tag name="REFSHAPE" val="154004916"/>
</p:tagLst>
</file>

<file path=ppt/tags/tag966.xml><?xml version="1.0" encoding="utf-8"?>
<p:tagLst xmlns:p="http://schemas.openxmlformats.org/presentationml/2006/main">
  <p:tag name="REFSHAPE" val="154004372"/>
</p:tagLst>
</file>

<file path=ppt/tags/tag967.xml><?xml version="1.0" encoding="utf-8"?>
<p:tagLst xmlns:p="http://schemas.openxmlformats.org/presentationml/2006/main">
  <p:tag name="KSO_WM_BEAUTIFY_FLAG" val="#wm#"/>
  <p:tag name="KSO_WM_TEMPLATE_CATEGORY" val="diagram"/>
  <p:tag name="KSO_WM_TEMPLATE_INDEX" val="20194736"/>
  <p:tag name="KSO_WM_SLIDE_ID" val="diagram20194736_1"/>
  <p:tag name="KSO_WM_SLIDE_ITEM_CNT" val="0"/>
  <p:tag name="KSO_WM_SLIDE_INDEX" val="1"/>
  <p:tag name="KSO_WM_TAG_VERSION" val="1.0"/>
  <p:tag name="KSO_WM_SLIDE_LAYOUT" val="a_f"/>
  <p:tag name="KSO_WM_SLIDE_LAYOUT_CNT" val="1_1"/>
  <p:tag name="KSO_WM_SLIDE_TYPE" val="text"/>
  <p:tag name="KSO_WM_SLIDE_SUBTYPE" val="pureTxt"/>
  <p:tag name="KSO_WM_SLIDE_SIZE" val="960*540"/>
  <p:tag name="KSO_WM_SLIDE_POSITION" val="0*0"/>
  <p:tag name="KSO_WM_SLIDE_COLORSCHEME_VERSION" val="3.2"/>
  <p:tag name="KSO_WM_SPECIAL_SOURCE" val="bdnull"/>
</p:tagLst>
</file>

<file path=ppt/tags/tag96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96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0.xml><?xml version="1.0" encoding="utf-8"?>
<p:tagLst xmlns:p="http://schemas.openxmlformats.org/presentationml/2006/main">
  <p:tag name="KSO_WM_UNIT_DIAGRAM_MODELTYPE" val="stripeEnum"/>
  <p:tag name="KSO_WM_UNIT_ISCONTENTSTITLE" val="0"/>
  <p:tag name="KSO_WM_UNIT_PRESET_TEXT" val="01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1_1"/>
  <p:tag name="KSO_WM_UNIT_ID" val="diagram20201612_1*h_a*1_1"/>
  <p:tag name="KSO_WM_TEMPLATE_CATEGORY" val="diagram"/>
  <p:tag name="KSO_WM_TEMPLATE_INDEX" val="20201612"/>
  <p:tag name="KSO_WM_UNIT_LAYERLEVEL" val="1_1"/>
  <p:tag name="KSO_WM_TAG_VERSION" val="1.0"/>
  <p:tag name="KSO_WM_BEAUTIFY_FLAG" val="#wm#"/>
</p:tagLst>
</file>

<file path=ppt/tags/tag971.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97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973.xml><?xml version="1.0" encoding="utf-8"?>
<p:tagLst xmlns:p="http://schemas.openxmlformats.org/presentationml/2006/main">
  <p:tag name="KSO_WM_UNIT_DIAGRAM_MODELTYPE" val="stripeEnum"/>
  <p:tag name="KSO_WM_UNIT_ISCONTENTSTITLE" val="0"/>
  <p:tag name="KSO_WM_UNIT_PRESET_TEXT" val="02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2_1"/>
  <p:tag name="KSO_WM_UNIT_ID" val="diagram20201612_1*h_a*2_1"/>
  <p:tag name="KSO_WM_TEMPLATE_CATEGORY" val="diagram"/>
  <p:tag name="KSO_WM_TEMPLATE_INDEX" val="20201612"/>
  <p:tag name="KSO_WM_UNIT_LAYERLEVEL" val="1_1"/>
  <p:tag name="KSO_WM_TAG_VERSION" val="1.0"/>
  <p:tag name="KSO_WM_BEAUTIFY_FLAG" val="#wm#"/>
</p:tagLst>
</file>

<file path=ppt/tags/tag974.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975.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97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977.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97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79.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8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8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8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8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8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8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8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8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98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9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99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99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99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99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99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99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99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99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8031</Words>
  <Application>WPS 演示</Application>
  <PresentationFormat>在屏幕上显示</PresentationFormat>
  <Paragraphs>496</Paragraphs>
  <Slides>48</Slides>
  <Notes>0</Notes>
  <HiddenSlides>0</HiddenSlides>
  <MMClips>0</MMClips>
  <ScaleCrop>false</ScaleCrop>
  <HeadingPairs>
    <vt:vector size="6" baseType="variant">
      <vt:variant>
        <vt:lpstr>已用的字体</vt:lpstr>
      </vt:variant>
      <vt:variant>
        <vt:i4>14</vt:i4>
      </vt:variant>
      <vt:variant>
        <vt:lpstr>主题</vt:lpstr>
      </vt:variant>
      <vt:variant>
        <vt:i4>5</vt:i4>
      </vt:variant>
      <vt:variant>
        <vt:lpstr>幻灯片标题</vt:lpstr>
      </vt:variant>
      <vt:variant>
        <vt:i4>48</vt:i4>
      </vt:variant>
    </vt:vector>
  </HeadingPairs>
  <TitlesOfParts>
    <vt:vector size="67"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BatangChe</vt:lpstr>
      <vt:lpstr>2_Office 主题​​</vt:lpstr>
      <vt:lpstr>1_Office 主题​​</vt:lpstr>
      <vt:lpstr>3_Office 主题​​</vt:lpstr>
      <vt:lpstr>5_Office 主题​​</vt:lpstr>
      <vt:lpstr>6_Office 主题​​</vt:lpstr>
      <vt:lpstr>项目八  商业银行业务</vt:lpstr>
      <vt:lpstr>PowerPoint 演示文稿</vt:lpstr>
      <vt:lpstr>PowerPoint 演示文稿</vt:lpstr>
      <vt:lpstr>PowerPoint 演示文稿</vt:lpstr>
      <vt:lpstr>任务一  商业银行概述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商业银行概述</vt:lpstr>
      <vt:lpstr>PowerPoint 演示文稿</vt:lpstr>
      <vt:lpstr>PowerPoint 演示文稿</vt:lpstr>
      <vt:lpstr>PowerPoint 演示文稿</vt:lpstr>
      <vt:lpstr>PowerPoint 演示文稿</vt:lpstr>
      <vt:lpstr>任务二 商业银行的负债业务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任务三 商业银行的资产业务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任务四 商业银行的中间业务和表外业务</vt:lpstr>
      <vt:lpstr>PowerPoint 演示文稿</vt:lpstr>
      <vt:lpstr>PowerPoint 演示文稿</vt:lpstr>
      <vt:lpstr>PowerPoint 演示文稿</vt:lpstr>
      <vt:lpstr>PowerPoint 演示文稿</vt:lpstr>
      <vt:lpstr>PowerPoint 演示文稿</vt:lpstr>
      <vt:lpstr>任务五 商业银行的经营管理 理论</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216</cp:revision>
  <dcterms:created xsi:type="dcterms:W3CDTF">2009-11-12T00:16:00Z</dcterms:created>
  <dcterms:modified xsi:type="dcterms:W3CDTF">2022-02-27T02:26:18Z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